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5"/>
  </p:notesMasterIdLst>
  <p:sldIdLst>
    <p:sldId id="256" r:id="rId2"/>
    <p:sldId id="258" r:id="rId3"/>
    <p:sldId id="311" r:id="rId4"/>
    <p:sldId id="313" r:id="rId5"/>
    <p:sldId id="314" r:id="rId6"/>
    <p:sldId id="315" r:id="rId7"/>
    <p:sldId id="263" r:id="rId8"/>
    <p:sldId id="316" r:id="rId9"/>
    <p:sldId id="312" r:id="rId10"/>
    <p:sldId id="330" r:id="rId11"/>
    <p:sldId id="329" r:id="rId12"/>
    <p:sldId id="328" r:id="rId13"/>
    <p:sldId id="318" r:id="rId14"/>
    <p:sldId id="317" r:id="rId15"/>
    <p:sldId id="319" r:id="rId16"/>
    <p:sldId id="320" r:id="rId17"/>
    <p:sldId id="321" r:id="rId18"/>
    <p:sldId id="322" r:id="rId19"/>
    <p:sldId id="323" r:id="rId20"/>
    <p:sldId id="324" r:id="rId21"/>
    <p:sldId id="325" r:id="rId22"/>
    <p:sldId id="326" r:id="rId23"/>
    <p:sldId id="327" r:id="rId24"/>
  </p:sldIdLst>
  <p:sldSz cx="9144000" cy="5143500" type="screen16x9"/>
  <p:notesSz cx="6858000" cy="9144000"/>
  <p:embeddedFontLst>
    <p:embeddedFont>
      <p:font typeface="Amatic SC" pitchFamily="2" charset="-79"/>
      <p:regular r:id="rId26"/>
      <p:bold r:id="rId27"/>
    </p:embeddedFont>
    <p:embeddedFont>
      <p:font typeface="Calibri" panose="020F0502020204030204" pitchFamily="34" charset="0"/>
      <p:regular r:id="rId28"/>
      <p:bold r:id="rId29"/>
      <p:italic r:id="rId30"/>
      <p:boldItalic r:id="rId31"/>
    </p:embeddedFont>
    <p:embeddedFont>
      <p:font typeface="Nunito"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48FA19-4FAE-460C-B251-524AAF2E23AA}">
  <a:tblStyle styleId="{C948FA19-4FAE-460C-B251-524AAF2E23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130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07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64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8053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581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2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826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791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16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48b0b87b83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48b0b87b83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143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159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05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872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70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17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185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507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01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4951126b5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14951126b5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133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06725" y="539500"/>
            <a:ext cx="6730800" cy="2837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200">
                <a:latin typeface="Amatic SC"/>
                <a:ea typeface="Amatic SC"/>
                <a:cs typeface="Amatic SC"/>
                <a:sym typeface="Amatic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81500" y="3592423"/>
            <a:ext cx="2181000" cy="68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37950" y="2065313"/>
            <a:ext cx="219456" cy="20378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7400" y="4125563"/>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28800" y="3821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01625" y="265500"/>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481827" y="2803275"/>
            <a:ext cx="416478" cy="1132374"/>
            <a:chOff x="8481827" y="2803275"/>
            <a:chExt cx="416478" cy="1132374"/>
          </a:xfrm>
        </p:grpSpPr>
        <p:sp>
          <p:nvSpPr>
            <p:cNvPr id="16" name="Google Shape;16;p2"/>
            <p:cNvSpPr/>
            <p:nvPr/>
          </p:nvSpPr>
          <p:spPr>
            <a:xfrm>
              <a:off x="8551950" y="28032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871825">
              <a:off x="8507179" y="3645024"/>
              <a:ext cx="365773" cy="248718"/>
            </a:xfrm>
            <a:custGeom>
              <a:avLst/>
              <a:gdLst/>
              <a:ahLst/>
              <a:cxnLst/>
              <a:rect l="l" t="t" r="r" b="b"/>
              <a:pathLst>
                <a:path w="11070" h="7303" extrusionOk="0">
                  <a:moveTo>
                    <a:pt x="5531" y="1129"/>
                  </a:moveTo>
                  <a:cubicBezTo>
                    <a:pt x="5968" y="1553"/>
                    <a:pt x="6054" y="2053"/>
                    <a:pt x="5937" y="2381"/>
                  </a:cubicBezTo>
                  <a:cubicBezTo>
                    <a:pt x="5875" y="2556"/>
                    <a:pt x="5765" y="2651"/>
                    <a:pt x="5635" y="2651"/>
                  </a:cubicBezTo>
                  <a:cubicBezTo>
                    <a:pt x="5555" y="2651"/>
                    <a:pt x="5466" y="2615"/>
                    <a:pt x="5378" y="2538"/>
                  </a:cubicBezTo>
                  <a:cubicBezTo>
                    <a:pt x="5072" y="2277"/>
                    <a:pt x="5145" y="1667"/>
                    <a:pt x="5531" y="1129"/>
                  </a:cubicBezTo>
                  <a:close/>
                  <a:moveTo>
                    <a:pt x="8895" y="2760"/>
                  </a:moveTo>
                  <a:lnTo>
                    <a:pt x="8895" y="2760"/>
                  </a:lnTo>
                  <a:cubicBezTo>
                    <a:pt x="8814" y="3355"/>
                    <a:pt x="8448" y="3796"/>
                    <a:pt x="7957" y="3861"/>
                  </a:cubicBezTo>
                  <a:cubicBezTo>
                    <a:pt x="7931" y="3864"/>
                    <a:pt x="7903" y="3866"/>
                    <a:pt x="7875" y="3866"/>
                  </a:cubicBezTo>
                  <a:cubicBezTo>
                    <a:pt x="7746" y="3866"/>
                    <a:pt x="7744" y="3824"/>
                    <a:pt x="7742" y="3792"/>
                  </a:cubicBezTo>
                  <a:cubicBezTo>
                    <a:pt x="7732" y="3539"/>
                    <a:pt x="8210" y="2912"/>
                    <a:pt x="8895" y="2760"/>
                  </a:cubicBezTo>
                  <a:close/>
                  <a:moveTo>
                    <a:pt x="3081" y="4273"/>
                  </a:moveTo>
                  <a:cubicBezTo>
                    <a:pt x="3167" y="4273"/>
                    <a:pt x="3245" y="4351"/>
                    <a:pt x="3296" y="4418"/>
                  </a:cubicBezTo>
                  <a:cubicBezTo>
                    <a:pt x="3533" y="4722"/>
                    <a:pt x="3591" y="5053"/>
                    <a:pt x="3458" y="5328"/>
                  </a:cubicBezTo>
                  <a:cubicBezTo>
                    <a:pt x="3313" y="5621"/>
                    <a:pt x="2971" y="5806"/>
                    <a:pt x="2557" y="5813"/>
                  </a:cubicBezTo>
                  <a:cubicBezTo>
                    <a:pt x="2478" y="5268"/>
                    <a:pt x="2636" y="4692"/>
                    <a:pt x="2854" y="4421"/>
                  </a:cubicBezTo>
                  <a:cubicBezTo>
                    <a:pt x="2933" y="4325"/>
                    <a:pt x="3013" y="4273"/>
                    <a:pt x="3081" y="4273"/>
                  </a:cubicBezTo>
                  <a:close/>
                  <a:moveTo>
                    <a:pt x="6750" y="4753"/>
                  </a:moveTo>
                  <a:cubicBezTo>
                    <a:pt x="6778" y="4753"/>
                    <a:pt x="6845" y="4818"/>
                    <a:pt x="6897" y="4991"/>
                  </a:cubicBezTo>
                  <a:cubicBezTo>
                    <a:pt x="7030" y="5424"/>
                    <a:pt x="6948" y="5834"/>
                    <a:pt x="6667" y="6163"/>
                  </a:cubicBezTo>
                  <a:cubicBezTo>
                    <a:pt x="6412" y="5707"/>
                    <a:pt x="6436" y="5219"/>
                    <a:pt x="6581" y="4933"/>
                  </a:cubicBezTo>
                  <a:cubicBezTo>
                    <a:pt x="6647" y="4802"/>
                    <a:pt x="6721" y="4753"/>
                    <a:pt x="6750" y="4753"/>
                  </a:cubicBezTo>
                  <a:close/>
                  <a:moveTo>
                    <a:pt x="6924" y="334"/>
                  </a:moveTo>
                  <a:cubicBezTo>
                    <a:pt x="7209" y="334"/>
                    <a:pt x="7497" y="418"/>
                    <a:pt x="7769" y="593"/>
                  </a:cubicBezTo>
                  <a:cubicBezTo>
                    <a:pt x="8459" y="1036"/>
                    <a:pt x="8878" y="1712"/>
                    <a:pt x="8907" y="2423"/>
                  </a:cubicBezTo>
                  <a:cubicBezTo>
                    <a:pt x="8060" y="2572"/>
                    <a:pt x="7397" y="3344"/>
                    <a:pt x="7416" y="3805"/>
                  </a:cubicBezTo>
                  <a:cubicBezTo>
                    <a:pt x="7422" y="3990"/>
                    <a:pt x="7538" y="4191"/>
                    <a:pt x="7870" y="4191"/>
                  </a:cubicBezTo>
                  <a:cubicBezTo>
                    <a:pt x="7910" y="4191"/>
                    <a:pt x="7953" y="4188"/>
                    <a:pt x="7999" y="4182"/>
                  </a:cubicBezTo>
                  <a:cubicBezTo>
                    <a:pt x="8659" y="4096"/>
                    <a:pt x="9148" y="3508"/>
                    <a:pt x="9225" y="2727"/>
                  </a:cubicBezTo>
                  <a:cubicBezTo>
                    <a:pt x="9592" y="2738"/>
                    <a:pt x="9934" y="2909"/>
                    <a:pt x="10240" y="3235"/>
                  </a:cubicBezTo>
                  <a:cubicBezTo>
                    <a:pt x="10760" y="3791"/>
                    <a:pt x="10635" y="4449"/>
                    <a:pt x="10437" y="4903"/>
                  </a:cubicBezTo>
                  <a:cubicBezTo>
                    <a:pt x="9985" y="5949"/>
                    <a:pt x="8715" y="6901"/>
                    <a:pt x="7777" y="6901"/>
                  </a:cubicBezTo>
                  <a:cubicBezTo>
                    <a:pt x="7519" y="6901"/>
                    <a:pt x="7297" y="6830"/>
                    <a:pt x="7122" y="6690"/>
                  </a:cubicBezTo>
                  <a:cubicBezTo>
                    <a:pt x="7026" y="6613"/>
                    <a:pt x="6937" y="6529"/>
                    <a:pt x="6859" y="6437"/>
                  </a:cubicBezTo>
                  <a:cubicBezTo>
                    <a:pt x="7252" y="6016"/>
                    <a:pt x="7379" y="5462"/>
                    <a:pt x="7208" y="4895"/>
                  </a:cubicBezTo>
                  <a:cubicBezTo>
                    <a:pt x="7084" y="4488"/>
                    <a:pt x="6867" y="4426"/>
                    <a:pt x="6749" y="4426"/>
                  </a:cubicBezTo>
                  <a:cubicBezTo>
                    <a:pt x="6574" y="4426"/>
                    <a:pt x="6406" y="4557"/>
                    <a:pt x="6291" y="4785"/>
                  </a:cubicBezTo>
                  <a:cubicBezTo>
                    <a:pt x="6090" y="5177"/>
                    <a:pt x="6062" y="5811"/>
                    <a:pt x="6422" y="6391"/>
                  </a:cubicBezTo>
                  <a:cubicBezTo>
                    <a:pt x="6047" y="6676"/>
                    <a:pt x="5346" y="6976"/>
                    <a:pt x="4066" y="6976"/>
                  </a:cubicBezTo>
                  <a:lnTo>
                    <a:pt x="3925" y="6976"/>
                  </a:lnTo>
                  <a:cubicBezTo>
                    <a:pt x="3126" y="6962"/>
                    <a:pt x="2781" y="6547"/>
                    <a:pt x="2636" y="6136"/>
                  </a:cubicBezTo>
                  <a:cubicBezTo>
                    <a:pt x="3140" y="6107"/>
                    <a:pt x="3561" y="5857"/>
                    <a:pt x="3748" y="5471"/>
                  </a:cubicBezTo>
                  <a:cubicBezTo>
                    <a:pt x="3940" y="5080"/>
                    <a:pt x="3869" y="4622"/>
                    <a:pt x="3551" y="4217"/>
                  </a:cubicBezTo>
                  <a:cubicBezTo>
                    <a:pt x="3376" y="3993"/>
                    <a:pt x="3198" y="3946"/>
                    <a:pt x="3079" y="3946"/>
                  </a:cubicBezTo>
                  <a:cubicBezTo>
                    <a:pt x="2908" y="3946"/>
                    <a:pt x="2740" y="4039"/>
                    <a:pt x="2599" y="4215"/>
                  </a:cubicBezTo>
                  <a:cubicBezTo>
                    <a:pt x="2344" y="4533"/>
                    <a:pt x="2150" y="5150"/>
                    <a:pt x="2222" y="5782"/>
                  </a:cubicBezTo>
                  <a:cubicBezTo>
                    <a:pt x="1871" y="5715"/>
                    <a:pt x="1499" y="5543"/>
                    <a:pt x="1137" y="5270"/>
                  </a:cubicBezTo>
                  <a:cubicBezTo>
                    <a:pt x="308" y="4650"/>
                    <a:pt x="482" y="3786"/>
                    <a:pt x="597" y="3441"/>
                  </a:cubicBezTo>
                  <a:cubicBezTo>
                    <a:pt x="845" y="2692"/>
                    <a:pt x="1511" y="2083"/>
                    <a:pt x="2078" y="2083"/>
                  </a:cubicBezTo>
                  <a:cubicBezTo>
                    <a:pt x="2081" y="2083"/>
                    <a:pt x="2084" y="2083"/>
                    <a:pt x="2087" y="2083"/>
                  </a:cubicBezTo>
                  <a:cubicBezTo>
                    <a:pt x="2221" y="2083"/>
                    <a:pt x="2352" y="2121"/>
                    <a:pt x="2466" y="2191"/>
                  </a:cubicBezTo>
                  <a:cubicBezTo>
                    <a:pt x="2494" y="2208"/>
                    <a:pt x="2523" y="2215"/>
                    <a:pt x="2551" y="2215"/>
                  </a:cubicBezTo>
                  <a:cubicBezTo>
                    <a:pt x="2644" y="2215"/>
                    <a:pt x="2728" y="2135"/>
                    <a:pt x="2714" y="2030"/>
                  </a:cubicBezTo>
                  <a:cubicBezTo>
                    <a:pt x="2712" y="2022"/>
                    <a:pt x="2606" y="1164"/>
                    <a:pt x="3013" y="699"/>
                  </a:cubicBezTo>
                  <a:cubicBezTo>
                    <a:pt x="3186" y="502"/>
                    <a:pt x="3432" y="403"/>
                    <a:pt x="3748" y="403"/>
                  </a:cubicBezTo>
                  <a:cubicBezTo>
                    <a:pt x="3973" y="403"/>
                    <a:pt x="4234" y="453"/>
                    <a:pt x="4531" y="553"/>
                  </a:cubicBezTo>
                  <a:cubicBezTo>
                    <a:pt x="4796" y="638"/>
                    <a:pt x="5048" y="762"/>
                    <a:pt x="5278" y="919"/>
                  </a:cubicBezTo>
                  <a:cubicBezTo>
                    <a:pt x="4831" y="1538"/>
                    <a:pt x="4670" y="2362"/>
                    <a:pt x="5165" y="2785"/>
                  </a:cubicBezTo>
                  <a:cubicBezTo>
                    <a:pt x="5315" y="2914"/>
                    <a:pt x="5479" y="2982"/>
                    <a:pt x="5638" y="2982"/>
                  </a:cubicBezTo>
                  <a:cubicBezTo>
                    <a:pt x="5903" y="2980"/>
                    <a:pt x="6134" y="2793"/>
                    <a:pt x="6242" y="2490"/>
                  </a:cubicBezTo>
                  <a:cubicBezTo>
                    <a:pt x="6398" y="2056"/>
                    <a:pt x="6295" y="1405"/>
                    <a:pt x="5739" y="878"/>
                  </a:cubicBezTo>
                  <a:cubicBezTo>
                    <a:pt x="6082" y="523"/>
                    <a:pt x="6499" y="334"/>
                    <a:pt x="6924" y="334"/>
                  </a:cubicBezTo>
                  <a:close/>
                  <a:moveTo>
                    <a:pt x="6923" y="1"/>
                  </a:moveTo>
                  <a:cubicBezTo>
                    <a:pt x="6406" y="1"/>
                    <a:pt x="5891" y="242"/>
                    <a:pt x="5486" y="670"/>
                  </a:cubicBezTo>
                  <a:cubicBezTo>
                    <a:pt x="5224" y="486"/>
                    <a:pt x="4938" y="343"/>
                    <a:pt x="4634" y="245"/>
                  </a:cubicBezTo>
                  <a:cubicBezTo>
                    <a:pt x="4306" y="135"/>
                    <a:pt x="4010" y="80"/>
                    <a:pt x="3747" y="80"/>
                  </a:cubicBezTo>
                  <a:cubicBezTo>
                    <a:pt x="3334" y="80"/>
                    <a:pt x="3005" y="216"/>
                    <a:pt x="2768" y="485"/>
                  </a:cubicBezTo>
                  <a:cubicBezTo>
                    <a:pt x="2424" y="878"/>
                    <a:pt x="2372" y="1457"/>
                    <a:pt x="2374" y="1796"/>
                  </a:cubicBezTo>
                  <a:cubicBezTo>
                    <a:pt x="2278" y="1770"/>
                    <a:pt x="2178" y="1756"/>
                    <a:pt x="2078" y="1756"/>
                  </a:cubicBezTo>
                  <a:cubicBezTo>
                    <a:pt x="1369" y="1756"/>
                    <a:pt x="583" y="2451"/>
                    <a:pt x="288" y="3340"/>
                  </a:cubicBezTo>
                  <a:cubicBezTo>
                    <a:pt x="0" y="4206"/>
                    <a:pt x="239" y="5006"/>
                    <a:pt x="943" y="5532"/>
                  </a:cubicBezTo>
                  <a:cubicBezTo>
                    <a:pt x="1389" y="5866"/>
                    <a:pt x="1851" y="6068"/>
                    <a:pt x="2290" y="6122"/>
                  </a:cubicBezTo>
                  <a:cubicBezTo>
                    <a:pt x="2498" y="6859"/>
                    <a:pt x="3084" y="7287"/>
                    <a:pt x="3919" y="7301"/>
                  </a:cubicBezTo>
                  <a:lnTo>
                    <a:pt x="4068" y="7303"/>
                  </a:lnTo>
                  <a:cubicBezTo>
                    <a:pt x="5177" y="7303"/>
                    <a:pt x="6054" y="7079"/>
                    <a:pt x="6614" y="6653"/>
                  </a:cubicBezTo>
                  <a:cubicBezTo>
                    <a:pt x="6705" y="6760"/>
                    <a:pt x="6808" y="6858"/>
                    <a:pt x="6916" y="6945"/>
                  </a:cubicBezTo>
                  <a:cubicBezTo>
                    <a:pt x="7152" y="7134"/>
                    <a:pt x="7440" y="7228"/>
                    <a:pt x="7777" y="7228"/>
                  </a:cubicBezTo>
                  <a:cubicBezTo>
                    <a:pt x="8846" y="7228"/>
                    <a:pt x="10230" y="6203"/>
                    <a:pt x="10736" y="5034"/>
                  </a:cubicBezTo>
                  <a:cubicBezTo>
                    <a:pt x="11070" y="4264"/>
                    <a:pt x="10977" y="3546"/>
                    <a:pt x="10476" y="3014"/>
                  </a:cubicBezTo>
                  <a:cubicBezTo>
                    <a:pt x="10107" y="2619"/>
                    <a:pt x="9688" y="2413"/>
                    <a:pt x="9232" y="2401"/>
                  </a:cubicBezTo>
                  <a:cubicBezTo>
                    <a:pt x="9194" y="1587"/>
                    <a:pt x="8722" y="818"/>
                    <a:pt x="7943" y="319"/>
                  </a:cubicBezTo>
                  <a:cubicBezTo>
                    <a:pt x="7615" y="107"/>
                    <a:pt x="7273" y="1"/>
                    <a:pt x="6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720251" y="1139650"/>
            <a:ext cx="137157" cy="149631"/>
            <a:chOff x="1358425" y="2988925"/>
            <a:chExt cx="104025" cy="107625"/>
          </a:xfrm>
        </p:grpSpPr>
        <p:sp>
          <p:nvSpPr>
            <p:cNvPr id="19" name="Google Shape;19;p2"/>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1718400" y="4630725"/>
            <a:ext cx="1181488" cy="280078"/>
            <a:chOff x="2166200" y="4484650"/>
            <a:chExt cx="1181488" cy="280078"/>
          </a:xfrm>
        </p:grpSpPr>
        <p:sp>
          <p:nvSpPr>
            <p:cNvPr id="24" name="Google Shape;24;p2"/>
            <p:cNvSpPr/>
            <p:nvPr/>
          </p:nvSpPr>
          <p:spPr>
            <a:xfrm>
              <a:off x="3256250" y="4673288"/>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66200" y="4484650"/>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2257638" y="194038"/>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341156">
            <a:off x="3950550" y="219790"/>
            <a:ext cx="182875" cy="182880"/>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468978" flipH="1">
            <a:off x="5619498" y="382886"/>
            <a:ext cx="219455" cy="203784"/>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23100" y="174063"/>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4632337" y="4495161"/>
            <a:ext cx="2842763" cy="276408"/>
            <a:chOff x="4632337" y="4495161"/>
            <a:chExt cx="2842763" cy="276408"/>
          </a:xfrm>
        </p:grpSpPr>
        <p:sp>
          <p:nvSpPr>
            <p:cNvPr id="31" name="Google Shape;31;p2"/>
            <p:cNvSpPr/>
            <p:nvPr/>
          </p:nvSpPr>
          <p:spPr>
            <a:xfrm>
              <a:off x="7383663" y="46085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468978" flipH="1">
              <a:off x="4664698" y="4531473"/>
              <a:ext cx="219455" cy="203784"/>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713225" y="823430"/>
            <a:ext cx="3858900" cy="14775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50" name="Google Shape;150;p7"/>
          <p:cNvSpPr txBox="1">
            <a:spLocks noGrp="1"/>
          </p:cNvSpPr>
          <p:nvPr>
            <p:ph type="body" idx="1"/>
          </p:nvPr>
        </p:nvSpPr>
        <p:spPr>
          <a:xfrm>
            <a:off x="713225" y="2301070"/>
            <a:ext cx="3858900" cy="2019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7"/>
          <p:cNvSpPr/>
          <p:nvPr/>
        </p:nvSpPr>
        <p:spPr>
          <a:xfrm>
            <a:off x="618625" y="4650900"/>
            <a:ext cx="189195" cy="182885"/>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822625" y="474232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7"/>
          <p:cNvGrpSpPr/>
          <p:nvPr/>
        </p:nvGrpSpPr>
        <p:grpSpPr>
          <a:xfrm>
            <a:off x="1714310" y="227242"/>
            <a:ext cx="137157" cy="149631"/>
            <a:chOff x="1358425" y="2988925"/>
            <a:chExt cx="104025" cy="107625"/>
          </a:xfrm>
        </p:grpSpPr>
        <p:sp>
          <p:nvSpPr>
            <p:cNvPr id="154" name="Google Shape;154;p7"/>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7"/>
          <p:cNvSpPr/>
          <p:nvPr/>
        </p:nvSpPr>
        <p:spPr>
          <a:xfrm rot="-1812270" flipH="1">
            <a:off x="224162" y="219068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7"/>
          <p:cNvGrpSpPr/>
          <p:nvPr/>
        </p:nvGrpSpPr>
        <p:grpSpPr>
          <a:xfrm>
            <a:off x="8423935" y="317917"/>
            <a:ext cx="137157" cy="149631"/>
            <a:chOff x="1358425" y="2988925"/>
            <a:chExt cx="104025" cy="107625"/>
          </a:xfrm>
        </p:grpSpPr>
        <p:sp>
          <p:nvSpPr>
            <p:cNvPr id="160" name="Google Shape;160;p7"/>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7"/>
          <p:cNvSpPr/>
          <p:nvPr/>
        </p:nvSpPr>
        <p:spPr>
          <a:xfrm>
            <a:off x="6309325" y="19232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8666750" y="4223050"/>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319680" y="345822"/>
            <a:ext cx="393538" cy="259622"/>
          </a:xfrm>
          <a:custGeom>
            <a:avLst/>
            <a:gdLst/>
            <a:ahLst/>
            <a:cxnLst/>
            <a:rect l="l" t="t" r="r" b="b"/>
            <a:pathLst>
              <a:path w="11070" h="7303" extrusionOk="0">
                <a:moveTo>
                  <a:pt x="5531" y="1129"/>
                </a:moveTo>
                <a:cubicBezTo>
                  <a:pt x="5968" y="1553"/>
                  <a:pt x="6054" y="2053"/>
                  <a:pt x="5937" y="2381"/>
                </a:cubicBezTo>
                <a:cubicBezTo>
                  <a:pt x="5875" y="2556"/>
                  <a:pt x="5765" y="2651"/>
                  <a:pt x="5635" y="2651"/>
                </a:cubicBezTo>
                <a:cubicBezTo>
                  <a:pt x="5555" y="2651"/>
                  <a:pt x="5466" y="2615"/>
                  <a:pt x="5378" y="2538"/>
                </a:cubicBezTo>
                <a:cubicBezTo>
                  <a:pt x="5072" y="2277"/>
                  <a:pt x="5145" y="1667"/>
                  <a:pt x="5531" y="1129"/>
                </a:cubicBezTo>
                <a:close/>
                <a:moveTo>
                  <a:pt x="8895" y="2760"/>
                </a:moveTo>
                <a:lnTo>
                  <a:pt x="8895" y="2760"/>
                </a:lnTo>
                <a:cubicBezTo>
                  <a:pt x="8814" y="3355"/>
                  <a:pt x="8448" y="3796"/>
                  <a:pt x="7957" y="3861"/>
                </a:cubicBezTo>
                <a:cubicBezTo>
                  <a:pt x="7931" y="3864"/>
                  <a:pt x="7903" y="3866"/>
                  <a:pt x="7875" y="3866"/>
                </a:cubicBezTo>
                <a:cubicBezTo>
                  <a:pt x="7746" y="3866"/>
                  <a:pt x="7744" y="3824"/>
                  <a:pt x="7742" y="3792"/>
                </a:cubicBezTo>
                <a:cubicBezTo>
                  <a:pt x="7732" y="3539"/>
                  <a:pt x="8210" y="2912"/>
                  <a:pt x="8895" y="2760"/>
                </a:cubicBezTo>
                <a:close/>
                <a:moveTo>
                  <a:pt x="3081" y="4273"/>
                </a:moveTo>
                <a:cubicBezTo>
                  <a:pt x="3167" y="4273"/>
                  <a:pt x="3245" y="4351"/>
                  <a:pt x="3296" y="4418"/>
                </a:cubicBezTo>
                <a:cubicBezTo>
                  <a:pt x="3533" y="4722"/>
                  <a:pt x="3591" y="5053"/>
                  <a:pt x="3458" y="5328"/>
                </a:cubicBezTo>
                <a:cubicBezTo>
                  <a:pt x="3313" y="5621"/>
                  <a:pt x="2971" y="5806"/>
                  <a:pt x="2557" y="5813"/>
                </a:cubicBezTo>
                <a:cubicBezTo>
                  <a:pt x="2478" y="5268"/>
                  <a:pt x="2636" y="4692"/>
                  <a:pt x="2854" y="4421"/>
                </a:cubicBezTo>
                <a:cubicBezTo>
                  <a:pt x="2933" y="4325"/>
                  <a:pt x="3013" y="4273"/>
                  <a:pt x="3081" y="4273"/>
                </a:cubicBezTo>
                <a:close/>
                <a:moveTo>
                  <a:pt x="6750" y="4753"/>
                </a:moveTo>
                <a:cubicBezTo>
                  <a:pt x="6778" y="4753"/>
                  <a:pt x="6845" y="4818"/>
                  <a:pt x="6897" y="4991"/>
                </a:cubicBezTo>
                <a:cubicBezTo>
                  <a:pt x="7030" y="5424"/>
                  <a:pt x="6948" y="5834"/>
                  <a:pt x="6667" y="6163"/>
                </a:cubicBezTo>
                <a:cubicBezTo>
                  <a:pt x="6412" y="5707"/>
                  <a:pt x="6436" y="5219"/>
                  <a:pt x="6581" y="4933"/>
                </a:cubicBezTo>
                <a:cubicBezTo>
                  <a:pt x="6647" y="4802"/>
                  <a:pt x="6721" y="4753"/>
                  <a:pt x="6750" y="4753"/>
                </a:cubicBezTo>
                <a:close/>
                <a:moveTo>
                  <a:pt x="6924" y="334"/>
                </a:moveTo>
                <a:cubicBezTo>
                  <a:pt x="7209" y="334"/>
                  <a:pt x="7497" y="418"/>
                  <a:pt x="7769" y="593"/>
                </a:cubicBezTo>
                <a:cubicBezTo>
                  <a:pt x="8459" y="1036"/>
                  <a:pt x="8878" y="1712"/>
                  <a:pt x="8907" y="2423"/>
                </a:cubicBezTo>
                <a:cubicBezTo>
                  <a:pt x="8060" y="2572"/>
                  <a:pt x="7397" y="3344"/>
                  <a:pt x="7416" y="3805"/>
                </a:cubicBezTo>
                <a:cubicBezTo>
                  <a:pt x="7422" y="3990"/>
                  <a:pt x="7538" y="4191"/>
                  <a:pt x="7870" y="4191"/>
                </a:cubicBezTo>
                <a:cubicBezTo>
                  <a:pt x="7910" y="4191"/>
                  <a:pt x="7953" y="4188"/>
                  <a:pt x="7999" y="4182"/>
                </a:cubicBezTo>
                <a:cubicBezTo>
                  <a:pt x="8659" y="4096"/>
                  <a:pt x="9148" y="3508"/>
                  <a:pt x="9225" y="2727"/>
                </a:cubicBezTo>
                <a:cubicBezTo>
                  <a:pt x="9592" y="2738"/>
                  <a:pt x="9934" y="2909"/>
                  <a:pt x="10240" y="3235"/>
                </a:cubicBezTo>
                <a:cubicBezTo>
                  <a:pt x="10760" y="3791"/>
                  <a:pt x="10635" y="4449"/>
                  <a:pt x="10437" y="4903"/>
                </a:cubicBezTo>
                <a:cubicBezTo>
                  <a:pt x="9985" y="5949"/>
                  <a:pt x="8715" y="6901"/>
                  <a:pt x="7777" y="6901"/>
                </a:cubicBezTo>
                <a:cubicBezTo>
                  <a:pt x="7519" y="6901"/>
                  <a:pt x="7297" y="6830"/>
                  <a:pt x="7122" y="6690"/>
                </a:cubicBezTo>
                <a:cubicBezTo>
                  <a:pt x="7026" y="6613"/>
                  <a:pt x="6937" y="6529"/>
                  <a:pt x="6859" y="6437"/>
                </a:cubicBezTo>
                <a:cubicBezTo>
                  <a:pt x="7252" y="6016"/>
                  <a:pt x="7379" y="5462"/>
                  <a:pt x="7208" y="4895"/>
                </a:cubicBezTo>
                <a:cubicBezTo>
                  <a:pt x="7084" y="4488"/>
                  <a:pt x="6867" y="4426"/>
                  <a:pt x="6749" y="4426"/>
                </a:cubicBezTo>
                <a:cubicBezTo>
                  <a:pt x="6574" y="4426"/>
                  <a:pt x="6406" y="4557"/>
                  <a:pt x="6291" y="4785"/>
                </a:cubicBezTo>
                <a:cubicBezTo>
                  <a:pt x="6090" y="5177"/>
                  <a:pt x="6062" y="5811"/>
                  <a:pt x="6422" y="6391"/>
                </a:cubicBezTo>
                <a:cubicBezTo>
                  <a:pt x="6047" y="6676"/>
                  <a:pt x="5346" y="6976"/>
                  <a:pt x="4066" y="6976"/>
                </a:cubicBezTo>
                <a:lnTo>
                  <a:pt x="3925" y="6976"/>
                </a:lnTo>
                <a:cubicBezTo>
                  <a:pt x="3126" y="6962"/>
                  <a:pt x="2781" y="6547"/>
                  <a:pt x="2636" y="6136"/>
                </a:cubicBezTo>
                <a:cubicBezTo>
                  <a:pt x="3140" y="6107"/>
                  <a:pt x="3561" y="5857"/>
                  <a:pt x="3748" y="5471"/>
                </a:cubicBezTo>
                <a:cubicBezTo>
                  <a:pt x="3940" y="5080"/>
                  <a:pt x="3869" y="4622"/>
                  <a:pt x="3551" y="4217"/>
                </a:cubicBezTo>
                <a:cubicBezTo>
                  <a:pt x="3376" y="3993"/>
                  <a:pt x="3198" y="3946"/>
                  <a:pt x="3079" y="3946"/>
                </a:cubicBezTo>
                <a:cubicBezTo>
                  <a:pt x="2908" y="3946"/>
                  <a:pt x="2740" y="4039"/>
                  <a:pt x="2599" y="4215"/>
                </a:cubicBezTo>
                <a:cubicBezTo>
                  <a:pt x="2344" y="4533"/>
                  <a:pt x="2150" y="5150"/>
                  <a:pt x="2222" y="5782"/>
                </a:cubicBezTo>
                <a:cubicBezTo>
                  <a:pt x="1871" y="5715"/>
                  <a:pt x="1499" y="5543"/>
                  <a:pt x="1137" y="5270"/>
                </a:cubicBezTo>
                <a:cubicBezTo>
                  <a:pt x="308" y="4650"/>
                  <a:pt x="482" y="3786"/>
                  <a:pt x="597" y="3441"/>
                </a:cubicBezTo>
                <a:cubicBezTo>
                  <a:pt x="845" y="2692"/>
                  <a:pt x="1511" y="2083"/>
                  <a:pt x="2078" y="2083"/>
                </a:cubicBezTo>
                <a:cubicBezTo>
                  <a:pt x="2081" y="2083"/>
                  <a:pt x="2084" y="2083"/>
                  <a:pt x="2087" y="2083"/>
                </a:cubicBezTo>
                <a:cubicBezTo>
                  <a:pt x="2221" y="2083"/>
                  <a:pt x="2352" y="2121"/>
                  <a:pt x="2466" y="2191"/>
                </a:cubicBezTo>
                <a:cubicBezTo>
                  <a:pt x="2494" y="2208"/>
                  <a:pt x="2523" y="2215"/>
                  <a:pt x="2551" y="2215"/>
                </a:cubicBezTo>
                <a:cubicBezTo>
                  <a:pt x="2644" y="2215"/>
                  <a:pt x="2728" y="2135"/>
                  <a:pt x="2714" y="2030"/>
                </a:cubicBezTo>
                <a:cubicBezTo>
                  <a:pt x="2712" y="2022"/>
                  <a:pt x="2606" y="1164"/>
                  <a:pt x="3013" y="699"/>
                </a:cubicBezTo>
                <a:cubicBezTo>
                  <a:pt x="3186" y="502"/>
                  <a:pt x="3432" y="403"/>
                  <a:pt x="3748" y="403"/>
                </a:cubicBezTo>
                <a:cubicBezTo>
                  <a:pt x="3973" y="403"/>
                  <a:pt x="4234" y="453"/>
                  <a:pt x="4531" y="553"/>
                </a:cubicBezTo>
                <a:cubicBezTo>
                  <a:pt x="4796" y="638"/>
                  <a:pt x="5048" y="762"/>
                  <a:pt x="5278" y="919"/>
                </a:cubicBezTo>
                <a:cubicBezTo>
                  <a:pt x="4831" y="1538"/>
                  <a:pt x="4670" y="2362"/>
                  <a:pt x="5165" y="2785"/>
                </a:cubicBezTo>
                <a:cubicBezTo>
                  <a:pt x="5315" y="2914"/>
                  <a:pt x="5479" y="2982"/>
                  <a:pt x="5638" y="2982"/>
                </a:cubicBezTo>
                <a:cubicBezTo>
                  <a:pt x="5903" y="2980"/>
                  <a:pt x="6134" y="2793"/>
                  <a:pt x="6242" y="2490"/>
                </a:cubicBezTo>
                <a:cubicBezTo>
                  <a:pt x="6398" y="2056"/>
                  <a:pt x="6295" y="1405"/>
                  <a:pt x="5739" y="878"/>
                </a:cubicBezTo>
                <a:cubicBezTo>
                  <a:pt x="6082" y="523"/>
                  <a:pt x="6499" y="334"/>
                  <a:pt x="6924" y="334"/>
                </a:cubicBezTo>
                <a:close/>
                <a:moveTo>
                  <a:pt x="6923" y="1"/>
                </a:moveTo>
                <a:cubicBezTo>
                  <a:pt x="6406" y="1"/>
                  <a:pt x="5891" y="242"/>
                  <a:pt x="5486" y="670"/>
                </a:cubicBezTo>
                <a:cubicBezTo>
                  <a:pt x="5224" y="486"/>
                  <a:pt x="4938" y="343"/>
                  <a:pt x="4634" y="245"/>
                </a:cubicBezTo>
                <a:cubicBezTo>
                  <a:pt x="4306" y="135"/>
                  <a:pt x="4010" y="80"/>
                  <a:pt x="3747" y="80"/>
                </a:cubicBezTo>
                <a:cubicBezTo>
                  <a:pt x="3334" y="80"/>
                  <a:pt x="3005" y="216"/>
                  <a:pt x="2768" y="485"/>
                </a:cubicBezTo>
                <a:cubicBezTo>
                  <a:pt x="2424" y="878"/>
                  <a:pt x="2372" y="1457"/>
                  <a:pt x="2374" y="1796"/>
                </a:cubicBezTo>
                <a:cubicBezTo>
                  <a:pt x="2278" y="1770"/>
                  <a:pt x="2178" y="1756"/>
                  <a:pt x="2078" y="1756"/>
                </a:cubicBezTo>
                <a:cubicBezTo>
                  <a:pt x="1369" y="1756"/>
                  <a:pt x="583" y="2451"/>
                  <a:pt x="288" y="3340"/>
                </a:cubicBezTo>
                <a:cubicBezTo>
                  <a:pt x="0" y="4206"/>
                  <a:pt x="239" y="5006"/>
                  <a:pt x="943" y="5532"/>
                </a:cubicBezTo>
                <a:cubicBezTo>
                  <a:pt x="1389" y="5866"/>
                  <a:pt x="1851" y="6068"/>
                  <a:pt x="2290" y="6122"/>
                </a:cubicBezTo>
                <a:cubicBezTo>
                  <a:pt x="2498" y="6859"/>
                  <a:pt x="3084" y="7287"/>
                  <a:pt x="3919" y="7301"/>
                </a:cubicBezTo>
                <a:lnTo>
                  <a:pt x="4068" y="7303"/>
                </a:lnTo>
                <a:cubicBezTo>
                  <a:pt x="5177" y="7303"/>
                  <a:pt x="6054" y="7079"/>
                  <a:pt x="6614" y="6653"/>
                </a:cubicBezTo>
                <a:cubicBezTo>
                  <a:pt x="6705" y="6760"/>
                  <a:pt x="6808" y="6858"/>
                  <a:pt x="6916" y="6945"/>
                </a:cubicBezTo>
                <a:cubicBezTo>
                  <a:pt x="7152" y="7134"/>
                  <a:pt x="7440" y="7228"/>
                  <a:pt x="7777" y="7228"/>
                </a:cubicBezTo>
                <a:cubicBezTo>
                  <a:pt x="8846" y="7228"/>
                  <a:pt x="10230" y="6203"/>
                  <a:pt x="10736" y="5034"/>
                </a:cubicBezTo>
                <a:cubicBezTo>
                  <a:pt x="11070" y="4264"/>
                  <a:pt x="10977" y="3546"/>
                  <a:pt x="10476" y="3014"/>
                </a:cubicBezTo>
                <a:cubicBezTo>
                  <a:pt x="10107" y="2619"/>
                  <a:pt x="9688" y="2413"/>
                  <a:pt x="9232" y="2401"/>
                </a:cubicBezTo>
                <a:cubicBezTo>
                  <a:pt x="9194" y="1587"/>
                  <a:pt x="8722" y="818"/>
                  <a:pt x="7943" y="319"/>
                </a:cubicBezTo>
                <a:cubicBezTo>
                  <a:pt x="7615" y="107"/>
                  <a:pt x="7273" y="1"/>
                  <a:pt x="692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8"/>
        <p:cNvGrpSpPr/>
        <p:nvPr/>
      </p:nvGrpSpPr>
      <p:grpSpPr>
        <a:xfrm>
          <a:off x="0" y="0"/>
          <a:ext cx="0" cy="0"/>
          <a:chOff x="0" y="0"/>
          <a:chExt cx="0" cy="0"/>
        </a:xfrm>
      </p:grpSpPr>
      <p:sp>
        <p:nvSpPr>
          <p:cNvPr id="269" name="Google Shape;269;p13"/>
          <p:cNvSpPr txBox="1">
            <a:spLocks noGrp="1"/>
          </p:cNvSpPr>
          <p:nvPr>
            <p:ph type="title"/>
          </p:nvPr>
        </p:nvSpPr>
        <p:spPr>
          <a:xfrm>
            <a:off x="713225" y="463300"/>
            <a:ext cx="7717500" cy="685800"/>
          </a:xfrm>
          <a:prstGeom prst="rect">
            <a:avLst/>
          </a:prstGeom>
        </p:spPr>
        <p:txBody>
          <a:bodyPr spcFirstLastPara="1" wrap="square" lIns="91425" tIns="91425" rIns="91425" bIns="91425"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70" name="Google Shape;270;p13"/>
          <p:cNvSpPr txBox="1">
            <a:spLocks noGrp="1"/>
          </p:cNvSpPr>
          <p:nvPr>
            <p:ph type="title" idx="2" hasCustomPrompt="1"/>
          </p:nvPr>
        </p:nvSpPr>
        <p:spPr>
          <a:xfrm>
            <a:off x="1717063" y="1502248"/>
            <a:ext cx="640200" cy="640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6000"/>
              <a:buNone/>
              <a:defRPr sz="5000">
                <a:solidFill>
                  <a:schemeClr val="accent4"/>
                </a:solidFill>
              </a:defRPr>
            </a:lvl1pPr>
            <a:lvl2pPr lvl="1" rtl="0">
              <a:spcBef>
                <a:spcPts val="0"/>
              </a:spcBef>
              <a:spcAft>
                <a:spcPts val="0"/>
              </a:spcAft>
              <a:buClr>
                <a:schemeClr val="accent4"/>
              </a:buClr>
              <a:buSzPts val="6000"/>
              <a:buNone/>
              <a:defRPr sz="6000">
                <a:solidFill>
                  <a:schemeClr val="accent4"/>
                </a:solidFill>
              </a:defRPr>
            </a:lvl2pPr>
            <a:lvl3pPr lvl="2" rtl="0">
              <a:spcBef>
                <a:spcPts val="0"/>
              </a:spcBef>
              <a:spcAft>
                <a:spcPts val="0"/>
              </a:spcAft>
              <a:buClr>
                <a:schemeClr val="accent4"/>
              </a:buClr>
              <a:buSzPts val="6000"/>
              <a:buNone/>
              <a:defRPr sz="6000">
                <a:solidFill>
                  <a:schemeClr val="accent4"/>
                </a:solidFill>
              </a:defRPr>
            </a:lvl3pPr>
            <a:lvl4pPr lvl="3" rtl="0">
              <a:spcBef>
                <a:spcPts val="0"/>
              </a:spcBef>
              <a:spcAft>
                <a:spcPts val="0"/>
              </a:spcAft>
              <a:buClr>
                <a:schemeClr val="accent4"/>
              </a:buClr>
              <a:buSzPts val="6000"/>
              <a:buNone/>
              <a:defRPr sz="6000">
                <a:solidFill>
                  <a:schemeClr val="accent4"/>
                </a:solidFill>
              </a:defRPr>
            </a:lvl4pPr>
            <a:lvl5pPr lvl="4" rtl="0">
              <a:spcBef>
                <a:spcPts val="0"/>
              </a:spcBef>
              <a:spcAft>
                <a:spcPts val="0"/>
              </a:spcAft>
              <a:buClr>
                <a:schemeClr val="accent4"/>
              </a:buClr>
              <a:buSzPts val="6000"/>
              <a:buNone/>
              <a:defRPr sz="6000">
                <a:solidFill>
                  <a:schemeClr val="accent4"/>
                </a:solidFill>
              </a:defRPr>
            </a:lvl5pPr>
            <a:lvl6pPr lvl="5" rtl="0">
              <a:spcBef>
                <a:spcPts val="0"/>
              </a:spcBef>
              <a:spcAft>
                <a:spcPts val="0"/>
              </a:spcAft>
              <a:buClr>
                <a:schemeClr val="accent4"/>
              </a:buClr>
              <a:buSzPts val="6000"/>
              <a:buNone/>
              <a:defRPr sz="6000">
                <a:solidFill>
                  <a:schemeClr val="accent4"/>
                </a:solidFill>
              </a:defRPr>
            </a:lvl6pPr>
            <a:lvl7pPr lvl="6" rtl="0">
              <a:spcBef>
                <a:spcPts val="0"/>
              </a:spcBef>
              <a:spcAft>
                <a:spcPts val="0"/>
              </a:spcAft>
              <a:buClr>
                <a:schemeClr val="accent4"/>
              </a:buClr>
              <a:buSzPts val="6000"/>
              <a:buNone/>
              <a:defRPr sz="6000">
                <a:solidFill>
                  <a:schemeClr val="accent4"/>
                </a:solidFill>
              </a:defRPr>
            </a:lvl7pPr>
            <a:lvl8pPr lvl="7" rtl="0">
              <a:spcBef>
                <a:spcPts val="0"/>
              </a:spcBef>
              <a:spcAft>
                <a:spcPts val="0"/>
              </a:spcAft>
              <a:buClr>
                <a:schemeClr val="accent4"/>
              </a:buClr>
              <a:buSzPts val="6000"/>
              <a:buNone/>
              <a:defRPr sz="6000">
                <a:solidFill>
                  <a:schemeClr val="accent4"/>
                </a:solidFill>
              </a:defRPr>
            </a:lvl8pPr>
            <a:lvl9pPr lvl="8" rtl="0">
              <a:spcBef>
                <a:spcPts val="0"/>
              </a:spcBef>
              <a:spcAft>
                <a:spcPts val="0"/>
              </a:spcAft>
              <a:buClr>
                <a:schemeClr val="accent4"/>
              </a:buClr>
              <a:buSzPts val="6000"/>
              <a:buNone/>
              <a:defRPr sz="6000">
                <a:solidFill>
                  <a:schemeClr val="accent4"/>
                </a:solidFill>
              </a:defRPr>
            </a:lvl9pPr>
          </a:lstStyle>
          <a:p>
            <a:r>
              <a:t>xx%</a:t>
            </a:r>
          </a:p>
        </p:txBody>
      </p:sp>
      <p:sp>
        <p:nvSpPr>
          <p:cNvPr id="271" name="Google Shape;271;p13"/>
          <p:cNvSpPr txBox="1">
            <a:spLocks noGrp="1"/>
          </p:cNvSpPr>
          <p:nvPr>
            <p:ph type="subTitle" idx="1"/>
          </p:nvPr>
        </p:nvSpPr>
        <p:spPr>
          <a:xfrm>
            <a:off x="939913" y="2274199"/>
            <a:ext cx="2194500" cy="548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Font typeface="Amatic SC"/>
              <a:buNone/>
              <a:defRPr sz="3000" b="1">
                <a:latin typeface="Amatic SC"/>
                <a:ea typeface="Amatic SC"/>
                <a:cs typeface="Amatic SC"/>
                <a:sym typeface="Amatic SC"/>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2" name="Google Shape;272;p13"/>
          <p:cNvSpPr txBox="1">
            <a:spLocks noGrp="1"/>
          </p:cNvSpPr>
          <p:nvPr>
            <p:ph type="subTitle" idx="3"/>
          </p:nvPr>
        </p:nvSpPr>
        <p:spPr>
          <a:xfrm>
            <a:off x="939913" y="2726189"/>
            <a:ext cx="2194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rgbClr val="19191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13"/>
          <p:cNvSpPr txBox="1">
            <a:spLocks noGrp="1"/>
          </p:cNvSpPr>
          <p:nvPr>
            <p:ph type="title" idx="4" hasCustomPrompt="1"/>
          </p:nvPr>
        </p:nvSpPr>
        <p:spPr>
          <a:xfrm>
            <a:off x="6786725" y="1502248"/>
            <a:ext cx="640200" cy="640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6000"/>
              <a:buNone/>
              <a:defRPr sz="5000">
                <a:solidFill>
                  <a:schemeClr val="accent4"/>
                </a:solidFill>
              </a:defRPr>
            </a:lvl1pPr>
            <a:lvl2pPr lvl="1" rtl="0">
              <a:spcBef>
                <a:spcPts val="0"/>
              </a:spcBef>
              <a:spcAft>
                <a:spcPts val="0"/>
              </a:spcAft>
              <a:buClr>
                <a:schemeClr val="accent4"/>
              </a:buClr>
              <a:buSzPts val="6000"/>
              <a:buNone/>
              <a:defRPr sz="6000">
                <a:solidFill>
                  <a:schemeClr val="accent4"/>
                </a:solidFill>
              </a:defRPr>
            </a:lvl2pPr>
            <a:lvl3pPr lvl="2" rtl="0">
              <a:spcBef>
                <a:spcPts val="0"/>
              </a:spcBef>
              <a:spcAft>
                <a:spcPts val="0"/>
              </a:spcAft>
              <a:buClr>
                <a:schemeClr val="accent4"/>
              </a:buClr>
              <a:buSzPts val="6000"/>
              <a:buNone/>
              <a:defRPr sz="6000">
                <a:solidFill>
                  <a:schemeClr val="accent4"/>
                </a:solidFill>
              </a:defRPr>
            </a:lvl3pPr>
            <a:lvl4pPr lvl="3" rtl="0">
              <a:spcBef>
                <a:spcPts val="0"/>
              </a:spcBef>
              <a:spcAft>
                <a:spcPts val="0"/>
              </a:spcAft>
              <a:buClr>
                <a:schemeClr val="accent4"/>
              </a:buClr>
              <a:buSzPts val="6000"/>
              <a:buNone/>
              <a:defRPr sz="6000">
                <a:solidFill>
                  <a:schemeClr val="accent4"/>
                </a:solidFill>
              </a:defRPr>
            </a:lvl4pPr>
            <a:lvl5pPr lvl="4" rtl="0">
              <a:spcBef>
                <a:spcPts val="0"/>
              </a:spcBef>
              <a:spcAft>
                <a:spcPts val="0"/>
              </a:spcAft>
              <a:buClr>
                <a:schemeClr val="accent4"/>
              </a:buClr>
              <a:buSzPts val="6000"/>
              <a:buNone/>
              <a:defRPr sz="6000">
                <a:solidFill>
                  <a:schemeClr val="accent4"/>
                </a:solidFill>
              </a:defRPr>
            </a:lvl5pPr>
            <a:lvl6pPr lvl="5" rtl="0">
              <a:spcBef>
                <a:spcPts val="0"/>
              </a:spcBef>
              <a:spcAft>
                <a:spcPts val="0"/>
              </a:spcAft>
              <a:buClr>
                <a:schemeClr val="accent4"/>
              </a:buClr>
              <a:buSzPts val="6000"/>
              <a:buNone/>
              <a:defRPr sz="6000">
                <a:solidFill>
                  <a:schemeClr val="accent4"/>
                </a:solidFill>
              </a:defRPr>
            </a:lvl6pPr>
            <a:lvl7pPr lvl="6" rtl="0">
              <a:spcBef>
                <a:spcPts val="0"/>
              </a:spcBef>
              <a:spcAft>
                <a:spcPts val="0"/>
              </a:spcAft>
              <a:buClr>
                <a:schemeClr val="accent4"/>
              </a:buClr>
              <a:buSzPts val="6000"/>
              <a:buNone/>
              <a:defRPr sz="6000">
                <a:solidFill>
                  <a:schemeClr val="accent4"/>
                </a:solidFill>
              </a:defRPr>
            </a:lvl7pPr>
            <a:lvl8pPr lvl="7" rtl="0">
              <a:spcBef>
                <a:spcPts val="0"/>
              </a:spcBef>
              <a:spcAft>
                <a:spcPts val="0"/>
              </a:spcAft>
              <a:buClr>
                <a:schemeClr val="accent4"/>
              </a:buClr>
              <a:buSzPts val="6000"/>
              <a:buNone/>
              <a:defRPr sz="6000">
                <a:solidFill>
                  <a:schemeClr val="accent4"/>
                </a:solidFill>
              </a:defRPr>
            </a:lvl8pPr>
            <a:lvl9pPr lvl="8" rtl="0">
              <a:spcBef>
                <a:spcPts val="0"/>
              </a:spcBef>
              <a:spcAft>
                <a:spcPts val="0"/>
              </a:spcAft>
              <a:buClr>
                <a:schemeClr val="accent4"/>
              </a:buClr>
              <a:buSzPts val="6000"/>
              <a:buNone/>
              <a:defRPr sz="6000">
                <a:solidFill>
                  <a:schemeClr val="accent4"/>
                </a:solidFill>
              </a:defRPr>
            </a:lvl9pPr>
          </a:lstStyle>
          <a:p>
            <a:r>
              <a:t>xx%</a:t>
            </a:r>
          </a:p>
        </p:txBody>
      </p:sp>
      <p:sp>
        <p:nvSpPr>
          <p:cNvPr id="274" name="Google Shape;274;p13"/>
          <p:cNvSpPr txBox="1">
            <a:spLocks noGrp="1"/>
          </p:cNvSpPr>
          <p:nvPr>
            <p:ph type="subTitle" idx="5"/>
          </p:nvPr>
        </p:nvSpPr>
        <p:spPr>
          <a:xfrm>
            <a:off x="6009575" y="2274199"/>
            <a:ext cx="21945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matic SC"/>
              <a:buNone/>
              <a:defRPr sz="3000" b="1">
                <a:latin typeface="Amatic SC"/>
                <a:ea typeface="Amatic SC"/>
                <a:cs typeface="Amatic SC"/>
                <a:sym typeface="Amatic SC"/>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13"/>
          <p:cNvSpPr txBox="1">
            <a:spLocks noGrp="1"/>
          </p:cNvSpPr>
          <p:nvPr>
            <p:ph type="subTitle" idx="6"/>
          </p:nvPr>
        </p:nvSpPr>
        <p:spPr>
          <a:xfrm>
            <a:off x="6009575" y="2726189"/>
            <a:ext cx="2194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rgbClr val="19191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6" name="Google Shape;276;p13"/>
          <p:cNvSpPr txBox="1">
            <a:spLocks noGrp="1"/>
          </p:cNvSpPr>
          <p:nvPr>
            <p:ph type="title" idx="7" hasCustomPrompt="1"/>
          </p:nvPr>
        </p:nvSpPr>
        <p:spPr>
          <a:xfrm>
            <a:off x="4251900" y="1502248"/>
            <a:ext cx="640200" cy="640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6000"/>
              <a:buNone/>
              <a:defRPr sz="5000">
                <a:solidFill>
                  <a:schemeClr val="accent4"/>
                </a:solidFill>
              </a:defRPr>
            </a:lvl1pPr>
            <a:lvl2pPr lvl="1" rtl="0">
              <a:spcBef>
                <a:spcPts val="0"/>
              </a:spcBef>
              <a:spcAft>
                <a:spcPts val="0"/>
              </a:spcAft>
              <a:buClr>
                <a:schemeClr val="accent4"/>
              </a:buClr>
              <a:buSzPts val="6000"/>
              <a:buNone/>
              <a:defRPr sz="6000">
                <a:solidFill>
                  <a:schemeClr val="accent4"/>
                </a:solidFill>
              </a:defRPr>
            </a:lvl2pPr>
            <a:lvl3pPr lvl="2" rtl="0">
              <a:spcBef>
                <a:spcPts val="0"/>
              </a:spcBef>
              <a:spcAft>
                <a:spcPts val="0"/>
              </a:spcAft>
              <a:buClr>
                <a:schemeClr val="accent4"/>
              </a:buClr>
              <a:buSzPts val="6000"/>
              <a:buNone/>
              <a:defRPr sz="6000">
                <a:solidFill>
                  <a:schemeClr val="accent4"/>
                </a:solidFill>
              </a:defRPr>
            </a:lvl3pPr>
            <a:lvl4pPr lvl="3" rtl="0">
              <a:spcBef>
                <a:spcPts val="0"/>
              </a:spcBef>
              <a:spcAft>
                <a:spcPts val="0"/>
              </a:spcAft>
              <a:buClr>
                <a:schemeClr val="accent4"/>
              </a:buClr>
              <a:buSzPts val="6000"/>
              <a:buNone/>
              <a:defRPr sz="6000">
                <a:solidFill>
                  <a:schemeClr val="accent4"/>
                </a:solidFill>
              </a:defRPr>
            </a:lvl4pPr>
            <a:lvl5pPr lvl="4" rtl="0">
              <a:spcBef>
                <a:spcPts val="0"/>
              </a:spcBef>
              <a:spcAft>
                <a:spcPts val="0"/>
              </a:spcAft>
              <a:buClr>
                <a:schemeClr val="accent4"/>
              </a:buClr>
              <a:buSzPts val="6000"/>
              <a:buNone/>
              <a:defRPr sz="6000">
                <a:solidFill>
                  <a:schemeClr val="accent4"/>
                </a:solidFill>
              </a:defRPr>
            </a:lvl5pPr>
            <a:lvl6pPr lvl="5" rtl="0">
              <a:spcBef>
                <a:spcPts val="0"/>
              </a:spcBef>
              <a:spcAft>
                <a:spcPts val="0"/>
              </a:spcAft>
              <a:buClr>
                <a:schemeClr val="accent4"/>
              </a:buClr>
              <a:buSzPts val="6000"/>
              <a:buNone/>
              <a:defRPr sz="6000">
                <a:solidFill>
                  <a:schemeClr val="accent4"/>
                </a:solidFill>
              </a:defRPr>
            </a:lvl6pPr>
            <a:lvl7pPr lvl="6" rtl="0">
              <a:spcBef>
                <a:spcPts val="0"/>
              </a:spcBef>
              <a:spcAft>
                <a:spcPts val="0"/>
              </a:spcAft>
              <a:buClr>
                <a:schemeClr val="accent4"/>
              </a:buClr>
              <a:buSzPts val="6000"/>
              <a:buNone/>
              <a:defRPr sz="6000">
                <a:solidFill>
                  <a:schemeClr val="accent4"/>
                </a:solidFill>
              </a:defRPr>
            </a:lvl7pPr>
            <a:lvl8pPr lvl="7" rtl="0">
              <a:spcBef>
                <a:spcPts val="0"/>
              </a:spcBef>
              <a:spcAft>
                <a:spcPts val="0"/>
              </a:spcAft>
              <a:buClr>
                <a:schemeClr val="accent4"/>
              </a:buClr>
              <a:buSzPts val="6000"/>
              <a:buNone/>
              <a:defRPr sz="6000">
                <a:solidFill>
                  <a:schemeClr val="accent4"/>
                </a:solidFill>
              </a:defRPr>
            </a:lvl8pPr>
            <a:lvl9pPr lvl="8" rtl="0">
              <a:spcBef>
                <a:spcPts val="0"/>
              </a:spcBef>
              <a:spcAft>
                <a:spcPts val="0"/>
              </a:spcAft>
              <a:buClr>
                <a:schemeClr val="accent4"/>
              </a:buClr>
              <a:buSzPts val="6000"/>
              <a:buNone/>
              <a:defRPr sz="6000">
                <a:solidFill>
                  <a:schemeClr val="accent4"/>
                </a:solidFill>
              </a:defRPr>
            </a:lvl9pPr>
          </a:lstStyle>
          <a:p>
            <a:r>
              <a:t>xx%</a:t>
            </a:r>
          </a:p>
        </p:txBody>
      </p:sp>
      <p:sp>
        <p:nvSpPr>
          <p:cNvPr id="277" name="Google Shape;277;p13"/>
          <p:cNvSpPr txBox="1">
            <a:spLocks noGrp="1"/>
          </p:cNvSpPr>
          <p:nvPr>
            <p:ph type="subTitle" idx="8"/>
          </p:nvPr>
        </p:nvSpPr>
        <p:spPr>
          <a:xfrm>
            <a:off x="3474750" y="2274199"/>
            <a:ext cx="2194500" cy="5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matic SC"/>
              <a:buNone/>
              <a:defRPr sz="3000" b="1">
                <a:latin typeface="Amatic SC"/>
                <a:ea typeface="Amatic SC"/>
                <a:cs typeface="Amatic SC"/>
                <a:sym typeface="Amatic SC"/>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8" name="Google Shape;278;p13"/>
          <p:cNvSpPr txBox="1">
            <a:spLocks noGrp="1"/>
          </p:cNvSpPr>
          <p:nvPr>
            <p:ph type="subTitle" idx="9"/>
          </p:nvPr>
        </p:nvSpPr>
        <p:spPr>
          <a:xfrm>
            <a:off x="3474750" y="2726189"/>
            <a:ext cx="21945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rgbClr val="191919"/>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79" name="Google Shape;279;p13"/>
          <p:cNvGrpSpPr/>
          <p:nvPr/>
        </p:nvGrpSpPr>
        <p:grpSpPr>
          <a:xfrm>
            <a:off x="6068601" y="166450"/>
            <a:ext cx="137157" cy="149631"/>
            <a:chOff x="1358425" y="2988925"/>
            <a:chExt cx="104025" cy="107625"/>
          </a:xfrm>
        </p:grpSpPr>
        <p:sp>
          <p:nvSpPr>
            <p:cNvPr id="280" name="Google Shape;280;p13"/>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3"/>
          <p:cNvGrpSpPr/>
          <p:nvPr/>
        </p:nvGrpSpPr>
        <p:grpSpPr>
          <a:xfrm>
            <a:off x="5084138" y="4774150"/>
            <a:ext cx="137157" cy="149631"/>
            <a:chOff x="1358425" y="2988925"/>
            <a:chExt cx="104025" cy="107625"/>
          </a:xfrm>
        </p:grpSpPr>
        <p:sp>
          <p:nvSpPr>
            <p:cNvPr id="285" name="Google Shape;285;p13"/>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13"/>
          <p:cNvSpPr/>
          <p:nvPr/>
        </p:nvSpPr>
        <p:spPr>
          <a:xfrm>
            <a:off x="8430725" y="3544350"/>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85800" y="445022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13"/>
          <p:cNvGrpSpPr/>
          <p:nvPr/>
        </p:nvGrpSpPr>
        <p:grpSpPr>
          <a:xfrm>
            <a:off x="366026" y="217312"/>
            <a:ext cx="137157" cy="149631"/>
            <a:chOff x="1358425" y="2988925"/>
            <a:chExt cx="104025" cy="107625"/>
          </a:xfrm>
        </p:grpSpPr>
        <p:sp>
          <p:nvSpPr>
            <p:cNvPr id="292" name="Google Shape;292;p13"/>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3"/>
          <p:cNvGrpSpPr/>
          <p:nvPr/>
        </p:nvGrpSpPr>
        <p:grpSpPr>
          <a:xfrm rot="-5400000">
            <a:off x="8292089" y="4450184"/>
            <a:ext cx="429777" cy="243928"/>
            <a:chOff x="549075" y="3927675"/>
            <a:chExt cx="339825" cy="189150"/>
          </a:xfrm>
        </p:grpSpPr>
        <p:sp>
          <p:nvSpPr>
            <p:cNvPr id="297" name="Google Shape;297;p13"/>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3"/>
          <p:cNvSpPr/>
          <p:nvPr/>
        </p:nvSpPr>
        <p:spPr>
          <a:xfrm>
            <a:off x="8366625" y="2026838"/>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3"/>
          <p:cNvGrpSpPr/>
          <p:nvPr/>
        </p:nvGrpSpPr>
        <p:grpSpPr>
          <a:xfrm>
            <a:off x="7731601" y="90262"/>
            <a:ext cx="635019" cy="442095"/>
            <a:chOff x="7731601" y="166462"/>
            <a:chExt cx="635019" cy="442095"/>
          </a:xfrm>
        </p:grpSpPr>
        <p:sp>
          <p:nvSpPr>
            <p:cNvPr id="302" name="Google Shape;302;p13"/>
            <p:cNvSpPr/>
            <p:nvPr/>
          </p:nvSpPr>
          <p:spPr>
            <a:xfrm rot="5400000">
              <a:off x="7723764" y="396938"/>
              <a:ext cx="219456" cy="20378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3"/>
            <p:cNvGrpSpPr/>
            <p:nvPr/>
          </p:nvGrpSpPr>
          <p:grpSpPr>
            <a:xfrm flipH="1">
              <a:off x="8229463" y="166462"/>
              <a:ext cx="137157" cy="149631"/>
              <a:chOff x="1358425" y="2988925"/>
              <a:chExt cx="104025" cy="107625"/>
            </a:xfrm>
          </p:grpSpPr>
          <p:sp>
            <p:nvSpPr>
              <p:cNvPr id="304" name="Google Shape;304;p13"/>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13"/>
          <p:cNvGrpSpPr/>
          <p:nvPr/>
        </p:nvGrpSpPr>
        <p:grpSpPr>
          <a:xfrm>
            <a:off x="2176300" y="89775"/>
            <a:ext cx="691338" cy="226289"/>
            <a:chOff x="2176300" y="89775"/>
            <a:chExt cx="691338" cy="226289"/>
          </a:xfrm>
        </p:grpSpPr>
        <p:sp>
          <p:nvSpPr>
            <p:cNvPr id="309" name="Google Shape;309;p13"/>
            <p:cNvSpPr/>
            <p:nvPr/>
          </p:nvSpPr>
          <p:spPr>
            <a:xfrm>
              <a:off x="2176300" y="133188"/>
              <a:ext cx="182877" cy="182877"/>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776200" y="897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13"/>
          <p:cNvSpPr/>
          <p:nvPr/>
        </p:nvSpPr>
        <p:spPr>
          <a:xfrm rot="-4439928" flipH="1">
            <a:off x="4495803" y="190224"/>
            <a:ext cx="219455" cy="203782"/>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09025" y="227642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892"/>
        <p:cNvGrpSpPr/>
        <p:nvPr/>
      </p:nvGrpSpPr>
      <p:grpSpPr>
        <a:xfrm>
          <a:off x="0" y="0"/>
          <a:ext cx="0" cy="0"/>
          <a:chOff x="0" y="0"/>
          <a:chExt cx="0" cy="0"/>
        </a:xfrm>
      </p:grpSpPr>
      <p:sp>
        <p:nvSpPr>
          <p:cNvPr id="893" name="Google Shape;893;p34"/>
          <p:cNvSpPr/>
          <p:nvPr/>
        </p:nvSpPr>
        <p:spPr>
          <a:xfrm rot="10800000" flipH="1">
            <a:off x="7355150" y="293753"/>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4"/>
          <p:cNvGrpSpPr/>
          <p:nvPr/>
        </p:nvGrpSpPr>
        <p:grpSpPr>
          <a:xfrm rot="10800000" flipH="1">
            <a:off x="8617176" y="3608201"/>
            <a:ext cx="137157" cy="149631"/>
            <a:chOff x="1358425" y="2988925"/>
            <a:chExt cx="104025" cy="107625"/>
          </a:xfrm>
        </p:grpSpPr>
        <p:sp>
          <p:nvSpPr>
            <p:cNvPr id="895" name="Google Shape;895;p34"/>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34"/>
          <p:cNvSpPr/>
          <p:nvPr/>
        </p:nvSpPr>
        <p:spPr>
          <a:xfrm rot="10800000" flipH="1">
            <a:off x="6549525" y="4735980"/>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rot="-314350">
            <a:off x="8260758" y="222269"/>
            <a:ext cx="182887" cy="176346"/>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623475" y="257727"/>
            <a:ext cx="423206" cy="285675"/>
          </a:xfrm>
          <a:custGeom>
            <a:avLst/>
            <a:gdLst/>
            <a:ahLst/>
            <a:cxnLst/>
            <a:rect l="l" t="t" r="r" b="b"/>
            <a:pathLst>
              <a:path w="11070" h="7303" extrusionOk="0">
                <a:moveTo>
                  <a:pt x="5531" y="1129"/>
                </a:moveTo>
                <a:cubicBezTo>
                  <a:pt x="5968" y="1553"/>
                  <a:pt x="6054" y="2053"/>
                  <a:pt x="5937" y="2381"/>
                </a:cubicBezTo>
                <a:cubicBezTo>
                  <a:pt x="5875" y="2556"/>
                  <a:pt x="5765" y="2651"/>
                  <a:pt x="5635" y="2651"/>
                </a:cubicBezTo>
                <a:cubicBezTo>
                  <a:pt x="5555" y="2651"/>
                  <a:pt x="5466" y="2615"/>
                  <a:pt x="5378" y="2538"/>
                </a:cubicBezTo>
                <a:cubicBezTo>
                  <a:pt x="5072" y="2277"/>
                  <a:pt x="5145" y="1667"/>
                  <a:pt x="5531" y="1129"/>
                </a:cubicBezTo>
                <a:close/>
                <a:moveTo>
                  <a:pt x="8895" y="2760"/>
                </a:moveTo>
                <a:lnTo>
                  <a:pt x="8895" y="2760"/>
                </a:lnTo>
                <a:cubicBezTo>
                  <a:pt x="8814" y="3355"/>
                  <a:pt x="8448" y="3796"/>
                  <a:pt x="7957" y="3861"/>
                </a:cubicBezTo>
                <a:cubicBezTo>
                  <a:pt x="7931" y="3864"/>
                  <a:pt x="7903" y="3866"/>
                  <a:pt x="7875" y="3866"/>
                </a:cubicBezTo>
                <a:cubicBezTo>
                  <a:pt x="7746" y="3866"/>
                  <a:pt x="7744" y="3824"/>
                  <a:pt x="7742" y="3792"/>
                </a:cubicBezTo>
                <a:cubicBezTo>
                  <a:pt x="7732" y="3539"/>
                  <a:pt x="8210" y="2912"/>
                  <a:pt x="8895" y="2760"/>
                </a:cubicBezTo>
                <a:close/>
                <a:moveTo>
                  <a:pt x="3081" y="4273"/>
                </a:moveTo>
                <a:cubicBezTo>
                  <a:pt x="3167" y="4273"/>
                  <a:pt x="3245" y="4351"/>
                  <a:pt x="3296" y="4418"/>
                </a:cubicBezTo>
                <a:cubicBezTo>
                  <a:pt x="3533" y="4722"/>
                  <a:pt x="3591" y="5053"/>
                  <a:pt x="3458" y="5328"/>
                </a:cubicBezTo>
                <a:cubicBezTo>
                  <a:pt x="3313" y="5621"/>
                  <a:pt x="2971" y="5806"/>
                  <a:pt x="2557" y="5813"/>
                </a:cubicBezTo>
                <a:cubicBezTo>
                  <a:pt x="2478" y="5268"/>
                  <a:pt x="2636" y="4692"/>
                  <a:pt x="2854" y="4421"/>
                </a:cubicBezTo>
                <a:cubicBezTo>
                  <a:pt x="2933" y="4325"/>
                  <a:pt x="3013" y="4273"/>
                  <a:pt x="3081" y="4273"/>
                </a:cubicBezTo>
                <a:close/>
                <a:moveTo>
                  <a:pt x="6750" y="4753"/>
                </a:moveTo>
                <a:cubicBezTo>
                  <a:pt x="6778" y="4753"/>
                  <a:pt x="6845" y="4818"/>
                  <a:pt x="6897" y="4991"/>
                </a:cubicBezTo>
                <a:cubicBezTo>
                  <a:pt x="7030" y="5424"/>
                  <a:pt x="6948" y="5834"/>
                  <a:pt x="6667" y="6163"/>
                </a:cubicBezTo>
                <a:cubicBezTo>
                  <a:pt x="6412" y="5707"/>
                  <a:pt x="6436" y="5219"/>
                  <a:pt x="6581" y="4933"/>
                </a:cubicBezTo>
                <a:cubicBezTo>
                  <a:pt x="6647" y="4802"/>
                  <a:pt x="6721" y="4753"/>
                  <a:pt x="6750" y="4753"/>
                </a:cubicBezTo>
                <a:close/>
                <a:moveTo>
                  <a:pt x="6924" y="334"/>
                </a:moveTo>
                <a:cubicBezTo>
                  <a:pt x="7209" y="334"/>
                  <a:pt x="7497" y="418"/>
                  <a:pt x="7769" y="593"/>
                </a:cubicBezTo>
                <a:cubicBezTo>
                  <a:pt x="8459" y="1036"/>
                  <a:pt x="8878" y="1712"/>
                  <a:pt x="8907" y="2423"/>
                </a:cubicBezTo>
                <a:cubicBezTo>
                  <a:pt x="8060" y="2572"/>
                  <a:pt x="7397" y="3344"/>
                  <a:pt x="7416" y="3805"/>
                </a:cubicBezTo>
                <a:cubicBezTo>
                  <a:pt x="7422" y="3990"/>
                  <a:pt x="7538" y="4191"/>
                  <a:pt x="7870" y="4191"/>
                </a:cubicBezTo>
                <a:cubicBezTo>
                  <a:pt x="7910" y="4191"/>
                  <a:pt x="7953" y="4188"/>
                  <a:pt x="7999" y="4182"/>
                </a:cubicBezTo>
                <a:cubicBezTo>
                  <a:pt x="8659" y="4096"/>
                  <a:pt x="9148" y="3508"/>
                  <a:pt x="9225" y="2727"/>
                </a:cubicBezTo>
                <a:cubicBezTo>
                  <a:pt x="9592" y="2738"/>
                  <a:pt x="9934" y="2909"/>
                  <a:pt x="10240" y="3235"/>
                </a:cubicBezTo>
                <a:cubicBezTo>
                  <a:pt x="10760" y="3791"/>
                  <a:pt x="10635" y="4449"/>
                  <a:pt x="10437" y="4903"/>
                </a:cubicBezTo>
                <a:cubicBezTo>
                  <a:pt x="9985" y="5949"/>
                  <a:pt x="8715" y="6901"/>
                  <a:pt x="7777" y="6901"/>
                </a:cubicBezTo>
                <a:cubicBezTo>
                  <a:pt x="7519" y="6901"/>
                  <a:pt x="7297" y="6830"/>
                  <a:pt x="7122" y="6690"/>
                </a:cubicBezTo>
                <a:cubicBezTo>
                  <a:pt x="7026" y="6613"/>
                  <a:pt x="6937" y="6529"/>
                  <a:pt x="6859" y="6437"/>
                </a:cubicBezTo>
                <a:cubicBezTo>
                  <a:pt x="7252" y="6016"/>
                  <a:pt x="7379" y="5462"/>
                  <a:pt x="7208" y="4895"/>
                </a:cubicBezTo>
                <a:cubicBezTo>
                  <a:pt x="7084" y="4488"/>
                  <a:pt x="6867" y="4426"/>
                  <a:pt x="6749" y="4426"/>
                </a:cubicBezTo>
                <a:cubicBezTo>
                  <a:pt x="6574" y="4426"/>
                  <a:pt x="6406" y="4557"/>
                  <a:pt x="6291" y="4785"/>
                </a:cubicBezTo>
                <a:cubicBezTo>
                  <a:pt x="6090" y="5177"/>
                  <a:pt x="6062" y="5811"/>
                  <a:pt x="6422" y="6391"/>
                </a:cubicBezTo>
                <a:cubicBezTo>
                  <a:pt x="6047" y="6676"/>
                  <a:pt x="5346" y="6976"/>
                  <a:pt x="4066" y="6976"/>
                </a:cubicBezTo>
                <a:lnTo>
                  <a:pt x="3925" y="6976"/>
                </a:lnTo>
                <a:cubicBezTo>
                  <a:pt x="3126" y="6962"/>
                  <a:pt x="2781" y="6547"/>
                  <a:pt x="2636" y="6136"/>
                </a:cubicBezTo>
                <a:cubicBezTo>
                  <a:pt x="3140" y="6107"/>
                  <a:pt x="3561" y="5857"/>
                  <a:pt x="3748" y="5471"/>
                </a:cubicBezTo>
                <a:cubicBezTo>
                  <a:pt x="3940" y="5080"/>
                  <a:pt x="3869" y="4622"/>
                  <a:pt x="3551" y="4217"/>
                </a:cubicBezTo>
                <a:cubicBezTo>
                  <a:pt x="3376" y="3993"/>
                  <a:pt x="3198" y="3946"/>
                  <a:pt x="3079" y="3946"/>
                </a:cubicBezTo>
                <a:cubicBezTo>
                  <a:pt x="2908" y="3946"/>
                  <a:pt x="2740" y="4039"/>
                  <a:pt x="2599" y="4215"/>
                </a:cubicBezTo>
                <a:cubicBezTo>
                  <a:pt x="2344" y="4533"/>
                  <a:pt x="2150" y="5150"/>
                  <a:pt x="2222" y="5782"/>
                </a:cubicBezTo>
                <a:cubicBezTo>
                  <a:pt x="1871" y="5715"/>
                  <a:pt x="1499" y="5543"/>
                  <a:pt x="1137" y="5270"/>
                </a:cubicBezTo>
                <a:cubicBezTo>
                  <a:pt x="308" y="4650"/>
                  <a:pt x="482" y="3786"/>
                  <a:pt x="597" y="3441"/>
                </a:cubicBezTo>
                <a:cubicBezTo>
                  <a:pt x="845" y="2692"/>
                  <a:pt x="1511" y="2083"/>
                  <a:pt x="2078" y="2083"/>
                </a:cubicBezTo>
                <a:cubicBezTo>
                  <a:pt x="2081" y="2083"/>
                  <a:pt x="2084" y="2083"/>
                  <a:pt x="2087" y="2083"/>
                </a:cubicBezTo>
                <a:cubicBezTo>
                  <a:pt x="2221" y="2083"/>
                  <a:pt x="2352" y="2121"/>
                  <a:pt x="2466" y="2191"/>
                </a:cubicBezTo>
                <a:cubicBezTo>
                  <a:pt x="2494" y="2208"/>
                  <a:pt x="2523" y="2215"/>
                  <a:pt x="2551" y="2215"/>
                </a:cubicBezTo>
                <a:cubicBezTo>
                  <a:pt x="2644" y="2215"/>
                  <a:pt x="2728" y="2135"/>
                  <a:pt x="2714" y="2030"/>
                </a:cubicBezTo>
                <a:cubicBezTo>
                  <a:pt x="2712" y="2022"/>
                  <a:pt x="2606" y="1164"/>
                  <a:pt x="3013" y="699"/>
                </a:cubicBezTo>
                <a:cubicBezTo>
                  <a:pt x="3186" y="502"/>
                  <a:pt x="3432" y="403"/>
                  <a:pt x="3748" y="403"/>
                </a:cubicBezTo>
                <a:cubicBezTo>
                  <a:pt x="3973" y="403"/>
                  <a:pt x="4234" y="453"/>
                  <a:pt x="4531" y="553"/>
                </a:cubicBezTo>
                <a:cubicBezTo>
                  <a:pt x="4796" y="638"/>
                  <a:pt x="5048" y="762"/>
                  <a:pt x="5278" y="919"/>
                </a:cubicBezTo>
                <a:cubicBezTo>
                  <a:pt x="4831" y="1538"/>
                  <a:pt x="4670" y="2362"/>
                  <a:pt x="5165" y="2785"/>
                </a:cubicBezTo>
                <a:cubicBezTo>
                  <a:pt x="5315" y="2914"/>
                  <a:pt x="5479" y="2982"/>
                  <a:pt x="5638" y="2982"/>
                </a:cubicBezTo>
                <a:cubicBezTo>
                  <a:pt x="5903" y="2980"/>
                  <a:pt x="6134" y="2793"/>
                  <a:pt x="6242" y="2490"/>
                </a:cubicBezTo>
                <a:cubicBezTo>
                  <a:pt x="6398" y="2056"/>
                  <a:pt x="6295" y="1405"/>
                  <a:pt x="5739" y="878"/>
                </a:cubicBezTo>
                <a:cubicBezTo>
                  <a:pt x="6082" y="523"/>
                  <a:pt x="6499" y="334"/>
                  <a:pt x="6924" y="334"/>
                </a:cubicBezTo>
                <a:close/>
                <a:moveTo>
                  <a:pt x="6923" y="1"/>
                </a:moveTo>
                <a:cubicBezTo>
                  <a:pt x="6406" y="1"/>
                  <a:pt x="5891" y="242"/>
                  <a:pt x="5486" y="670"/>
                </a:cubicBezTo>
                <a:cubicBezTo>
                  <a:pt x="5224" y="486"/>
                  <a:pt x="4938" y="343"/>
                  <a:pt x="4634" y="245"/>
                </a:cubicBezTo>
                <a:cubicBezTo>
                  <a:pt x="4306" y="135"/>
                  <a:pt x="4010" y="80"/>
                  <a:pt x="3747" y="80"/>
                </a:cubicBezTo>
                <a:cubicBezTo>
                  <a:pt x="3334" y="80"/>
                  <a:pt x="3005" y="216"/>
                  <a:pt x="2768" y="485"/>
                </a:cubicBezTo>
                <a:cubicBezTo>
                  <a:pt x="2424" y="878"/>
                  <a:pt x="2372" y="1457"/>
                  <a:pt x="2374" y="1796"/>
                </a:cubicBezTo>
                <a:cubicBezTo>
                  <a:pt x="2278" y="1770"/>
                  <a:pt x="2178" y="1756"/>
                  <a:pt x="2078" y="1756"/>
                </a:cubicBezTo>
                <a:cubicBezTo>
                  <a:pt x="1369" y="1756"/>
                  <a:pt x="583" y="2451"/>
                  <a:pt x="288" y="3340"/>
                </a:cubicBezTo>
                <a:cubicBezTo>
                  <a:pt x="0" y="4206"/>
                  <a:pt x="239" y="5006"/>
                  <a:pt x="943" y="5532"/>
                </a:cubicBezTo>
                <a:cubicBezTo>
                  <a:pt x="1389" y="5866"/>
                  <a:pt x="1851" y="6068"/>
                  <a:pt x="2290" y="6122"/>
                </a:cubicBezTo>
                <a:cubicBezTo>
                  <a:pt x="2498" y="6859"/>
                  <a:pt x="3084" y="7287"/>
                  <a:pt x="3919" y="7301"/>
                </a:cubicBezTo>
                <a:lnTo>
                  <a:pt x="4068" y="7303"/>
                </a:lnTo>
                <a:cubicBezTo>
                  <a:pt x="5177" y="7303"/>
                  <a:pt x="6054" y="7079"/>
                  <a:pt x="6614" y="6653"/>
                </a:cubicBezTo>
                <a:cubicBezTo>
                  <a:pt x="6705" y="6760"/>
                  <a:pt x="6808" y="6858"/>
                  <a:pt x="6916" y="6945"/>
                </a:cubicBezTo>
                <a:cubicBezTo>
                  <a:pt x="7152" y="7134"/>
                  <a:pt x="7440" y="7228"/>
                  <a:pt x="7777" y="7228"/>
                </a:cubicBezTo>
                <a:cubicBezTo>
                  <a:pt x="8846" y="7228"/>
                  <a:pt x="10230" y="6203"/>
                  <a:pt x="10736" y="5034"/>
                </a:cubicBezTo>
                <a:cubicBezTo>
                  <a:pt x="11070" y="4264"/>
                  <a:pt x="10977" y="3546"/>
                  <a:pt x="10476" y="3014"/>
                </a:cubicBezTo>
                <a:cubicBezTo>
                  <a:pt x="10107" y="2619"/>
                  <a:pt x="9688" y="2413"/>
                  <a:pt x="9232" y="2401"/>
                </a:cubicBezTo>
                <a:cubicBezTo>
                  <a:pt x="9194" y="1587"/>
                  <a:pt x="8722" y="818"/>
                  <a:pt x="7943" y="319"/>
                </a:cubicBezTo>
                <a:cubicBezTo>
                  <a:pt x="7615" y="107"/>
                  <a:pt x="7273" y="1"/>
                  <a:pt x="6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rot="10800000" flipH="1">
            <a:off x="2062650" y="211991"/>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rot="10800000" flipH="1">
            <a:off x="5300625" y="212005"/>
            <a:ext cx="182877" cy="182877"/>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rot="10800000" flipH="1">
            <a:off x="1250425" y="4827403"/>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34"/>
          <p:cNvGrpSpPr/>
          <p:nvPr/>
        </p:nvGrpSpPr>
        <p:grpSpPr>
          <a:xfrm rot="4407534">
            <a:off x="-332571" y="2062526"/>
            <a:ext cx="1597329" cy="810966"/>
            <a:chOff x="6844722" y="3603126"/>
            <a:chExt cx="1848636" cy="938555"/>
          </a:xfrm>
        </p:grpSpPr>
        <p:grpSp>
          <p:nvGrpSpPr>
            <p:cNvPr id="906" name="Google Shape;906;p34"/>
            <p:cNvGrpSpPr/>
            <p:nvPr/>
          </p:nvGrpSpPr>
          <p:grpSpPr>
            <a:xfrm rot="1510250">
              <a:off x="6907695" y="3672210"/>
              <a:ext cx="411485" cy="387982"/>
              <a:chOff x="296325" y="4480700"/>
              <a:chExt cx="253825" cy="238675"/>
            </a:xfrm>
          </p:grpSpPr>
          <p:sp>
            <p:nvSpPr>
              <p:cNvPr id="907" name="Google Shape;907;p34"/>
              <p:cNvSpPr/>
              <p:nvPr/>
            </p:nvSpPr>
            <p:spPr>
              <a:xfrm>
                <a:off x="309325" y="4612725"/>
                <a:ext cx="134750" cy="101400"/>
              </a:xfrm>
              <a:custGeom>
                <a:avLst/>
                <a:gdLst/>
                <a:ahLst/>
                <a:cxnLst/>
                <a:rect l="l" t="t" r="r" b="b"/>
                <a:pathLst>
                  <a:path w="5390" h="4056" extrusionOk="0">
                    <a:moveTo>
                      <a:pt x="3290" y="1"/>
                    </a:moveTo>
                    <a:cubicBezTo>
                      <a:pt x="3109" y="1"/>
                      <a:pt x="2912" y="31"/>
                      <a:pt x="2699" y="96"/>
                    </a:cubicBezTo>
                    <a:cubicBezTo>
                      <a:pt x="2699" y="96"/>
                      <a:pt x="1" y="1045"/>
                      <a:pt x="690" y="2723"/>
                    </a:cubicBezTo>
                    <a:cubicBezTo>
                      <a:pt x="844" y="3095"/>
                      <a:pt x="1116" y="3241"/>
                      <a:pt x="1432" y="3241"/>
                    </a:cubicBezTo>
                    <a:cubicBezTo>
                      <a:pt x="1922" y="3241"/>
                      <a:pt x="2519" y="2891"/>
                      <a:pt x="2948" y="2492"/>
                    </a:cubicBezTo>
                    <a:lnTo>
                      <a:pt x="2948" y="2492"/>
                    </a:lnTo>
                    <a:cubicBezTo>
                      <a:pt x="3055" y="3228"/>
                      <a:pt x="3432" y="4046"/>
                      <a:pt x="4149" y="4056"/>
                    </a:cubicBezTo>
                    <a:cubicBezTo>
                      <a:pt x="4151" y="4056"/>
                      <a:pt x="4153" y="4056"/>
                      <a:pt x="4156" y="4056"/>
                    </a:cubicBezTo>
                    <a:cubicBezTo>
                      <a:pt x="5361" y="4056"/>
                      <a:pt x="5389" y="1"/>
                      <a:pt x="32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17450" y="4607450"/>
                <a:ext cx="125825" cy="111925"/>
              </a:xfrm>
              <a:custGeom>
                <a:avLst/>
                <a:gdLst/>
                <a:ahLst/>
                <a:cxnLst/>
                <a:rect l="l" t="t" r="r" b="b"/>
                <a:pathLst>
                  <a:path w="5033" h="4477" extrusionOk="0">
                    <a:moveTo>
                      <a:pt x="2889" y="1766"/>
                    </a:moveTo>
                    <a:cubicBezTo>
                      <a:pt x="2952" y="1776"/>
                      <a:pt x="2975" y="1794"/>
                      <a:pt x="2977" y="1797"/>
                    </a:cubicBezTo>
                    <a:cubicBezTo>
                      <a:pt x="2982" y="1804"/>
                      <a:pt x="2989" y="1853"/>
                      <a:pt x="2945" y="1956"/>
                    </a:cubicBezTo>
                    <a:cubicBezTo>
                      <a:pt x="2907" y="2040"/>
                      <a:pt x="2860" y="2120"/>
                      <a:pt x="2804" y="2194"/>
                    </a:cubicBezTo>
                    <a:cubicBezTo>
                      <a:pt x="2811" y="2015"/>
                      <a:pt x="2839" y="1883"/>
                      <a:pt x="2870" y="1808"/>
                    </a:cubicBezTo>
                    <a:cubicBezTo>
                      <a:pt x="2877" y="1795"/>
                      <a:pt x="2884" y="1781"/>
                      <a:pt x="2889" y="1766"/>
                    </a:cubicBezTo>
                    <a:close/>
                    <a:moveTo>
                      <a:pt x="2963" y="421"/>
                    </a:moveTo>
                    <a:cubicBezTo>
                      <a:pt x="3324" y="421"/>
                      <a:pt x="3630" y="558"/>
                      <a:pt x="3876" y="833"/>
                    </a:cubicBezTo>
                    <a:cubicBezTo>
                      <a:pt x="4487" y="1512"/>
                      <a:pt x="4589" y="2901"/>
                      <a:pt x="4269" y="3643"/>
                    </a:cubicBezTo>
                    <a:cubicBezTo>
                      <a:pt x="4188" y="3830"/>
                      <a:pt x="4048" y="4055"/>
                      <a:pt x="3832" y="4055"/>
                    </a:cubicBezTo>
                    <a:cubicBezTo>
                      <a:pt x="3830" y="4055"/>
                      <a:pt x="3829" y="4055"/>
                      <a:pt x="3827" y="4055"/>
                    </a:cubicBezTo>
                    <a:cubicBezTo>
                      <a:pt x="3272" y="4048"/>
                      <a:pt x="2957" y="3385"/>
                      <a:pt x="2849" y="2779"/>
                    </a:cubicBezTo>
                    <a:cubicBezTo>
                      <a:pt x="3074" y="2555"/>
                      <a:pt x="3244" y="2325"/>
                      <a:pt x="3329" y="2122"/>
                    </a:cubicBezTo>
                    <a:cubicBezTo>
                      <a:pt x="3443" y="1858"/>
                      <a:pt x="3397" y="1684"/>
                      <a:pt x="3338" y="1584"/>
                    </a:cubicBezTo>
                    <a:cubicBezTo>
                      <a:pt x="3284" y="1490"/>
                      <a:pt x="3163" y="1371"/>
                      <a:pt x="2907" y="1345"/>
                    </a:cubicBezTo>
                    <a:cubicBezTo>
                      <a:pt x="2897" y="1344"/>
                      <a:pt x="2885" y="1343"/>
                      <a:pt x="2871" y="1343"/>
                    </a:cubicBezTo>
                    <a:cubicBezTo>
                      <a:pt x="2773" y="1343"/>
                      <a:pt x="2595" y="1383"/>
                      <a:pt x="2484" y="1642"/>
                    </a:cubicBezTo>
                    <a:cubicBezTo>
                      <a:pt x="2386" y="1867"/>
                      <a:pt x="2357" y="2229"/>
                      <a:pt x="2400" y="2621"/>
                    </a:cubicBezTo>
                    <a:cubicBezTo>
                      <a:pt x="1962" y="3004"/>
                      <a:pt x="1462" y="3242"/>
                      <a:pt x="1102" y="3242"/>
                    </a:cubicBezTo>
                    <a:cubicBezTo>
                      <a:pt x="1052" y="3242"/>
                      <a:pt x="1004" y="3237"/>
                      <a:pt x="959" y="3228"/>
                    </a:cubicBezTo>
                    <a:cubicBezTo>
                      <a:pt x="778" y="3187"/>
                      <a:pt x="647" y="3065"/>
                      <a:pt x="559" y="2856"/>
                    </a:cubicBezTo>
                    <a:cubicBezTo>
                      <a:pt x="430" y="2541"/>
                      <a:pt x="430" y="2248"/>
                      <a:pt x="556" y="1954"/>
                    </a:cubicBezTo>
                    <a:cubicBezTo>
                      <a:pt x="949" y="1041"/>
                      <a:pt x="2428" y="510"/>
                      <a:pt x="2435" y="506"/>
                    </a:cubicBezTo>
                    <a:cubicBezTo>
                      <a:pt x="2622" y="450"/>
                      <a:pt x="2798" y="421"/>
                      <a:pt x="2963" y="421"/>
                    </a:cubicBezTo>
                    <a:close/>
                    <a:moveTo>
                      <a:pt x="2969" y="1"/>
                    </a:moveTo>
                    <a:cubicBezTo>
                      <a:pt x="2771" y="1"/>
                      <a:pt x="2550" y="33"/>
                      <a:pt x="2306" y="108"/>
                    </a:cubicBezTo>
                    <a:cubicBezTo>
                      <a:pt x="2238" y="133"/>
                      <a:pt x="636" y="706"/>
                      <a:pt x="172" y="1788"/>
                    </a:cubicBezTo>
                    <a:cubicBezTo>
                      <a:pt x="0" y="2185"/>
                      <a:pt x="0" y="2597"/>
                      <a:pt x="173" y="3014"/>
                    </a:cubicBezTo>
                    <a:cubicBezTo>
                      <a:pt x="311" y="3353"/>
                      <a:pt x="554" y="3568"/>
                      <a:pt x="872" y="3638"/>
                    </a:cubicBezTo>
                    <a:cubicBezTo>
                      <a:pt x="948" y="3655"/>
                      <a:pt x="1026" y="3662"/>
                      <a:pt x="1106" y="3662"/>
                    </a:cubicBezTo>
                    <a:cubicBezTo>
                      <a:pt x="1570" y="3662"/>
                      <a:pt x="2085" y="3399"/>
                      <a:pt x="2488" y="3093"/>
                    </a:cubicBezTo>
                    <a:cubicBezTo>
                      <a:pt x="2669" y="3807"/>
                      <a:pt x="3090" y="4466"/>
                      <a:pt x="3820" y="4476"/>
                    </a:cubicBezTo>
                    <a:cubicBezTo>
                      <a:pt x="3824" y="4476"/>
                      <a:pt x="3828" y="4476"/>
                      <a:pt x="3831" y="4476"/>
                    </a:cubicBezTo>
                    <a:cubicBezTo>
                      <a:pt x="4178" y="4476"/>
                      <a:pt x="4470" y="4239"/>
                      <a:pt x="4655" y="3809"/>
                    </a:cubicBezTo>
                    <a:cubicBezTo>
                      <a:pt x="5032" y="2934"/>
                      <a:pt x="4933" y="1381"/>
                      <a:pt x="4190" y="552"/>
                    </a:cubicBezTo>
                    <a:cubicBezTo>
                      <a:pt x="3945" y="279"/>
                      <a:pt x="3553" y="1"/>
                      <a:pt x="296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23300" y="4485950"/>
                <a:ext cx="150675" cy="99750"/>
              </a:xfrm>
              <a:custGeom>
                <a:avLst/>
                <a:gdLst/>
                <a:ahLst/>
                <a:cxnLst/>
                <a:rect l="l" t="t" r="r" b="b"/>
                <a:pathLst>
                  <a:path w="6027" h="3990" extrusionOk="0">
                    <a:moveTo>
                      <a:pt x="1912" y="1"/>
                    </a:moveTo>
                    <a:cubicBezTo>
                      <a:pt x="1738" y="1"/>
                      <a:pt x="1560" y="66"/>
                      <a:pt x="1382" y="218"/>
                    </a:cubicBezTo>
                    <a:cubicBezTo>
                      <a:pt x="0" y="1395"/>
                      <a:pt x="1967" y="3473"/>
                      <a:pt x="1967" y="3473"/>
                    </a:cubicBezTo>
                    <a:cubicBezTo>
                      <a:pt x="2341" y="3838"/>
                      <a:pt x="2724" y="3989"/>
                      <a:pt x="3092" y="3989"/>
                    </a:cubicBezTo>
                    <a:cubicBezTo>
                      <a:pt x="4704" y="3989"/>
                      <a:pt x="6027" y="1092"/>
                      <a:pt x="5067" y="614"/>
                    </a:cubicBezTo>
                    <a:cubicBezTo>
                      <a:pt x="4938" y="550"/>
                      <a:pt x="4806" y="521"/>
                      <a:pt x="4674" y="521"/>
                    </a:cubicBezTo>
                    <a:cubicBezTo>
                      <a:pt x="4151" y="521"/>
                      <a:pt x="3629" y="973"/>
                      <a:pt x="3285" y="1456"/>
                    </a:cubicBezTo>
                    <a:lnTo>
                      <a:pt x="3285" y="1456"/>
                    </a:lnTo>
                    <a:cubicBezTo>
                      <a:pt x="3032" y="755"/>
                      <a:pt x="2501" y="1"/>
                      <a:pt x="1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29450" y="4480700"/>
                <a:ext cx="137450" cy="110225"/>
              </a:xfrm>
              <a:custGeom>
                <a:avLst/>
                <a:gdLst/>
                <a:ahLst/>
                <a:cxnLst/>
                <a:rect l="l" t="t" r="r" b="b"/>
                <a:pathLst>
                  <a:path w="5498" h="4409" extrusionOk="0">
                    <a:moveTo>
                      <a:pt x="2965" y="2202"/>
                    </a:moveTo>
                    <a:cubicBezTo>
                      <a:pt x="2994" y="2393"/>
                      <a:pt x="2987" y="2532"/>
                      <a:pt x="2954" y="2606"/>
                    </a:cubicBezTo>
                    <a:cubicBezTo>
                      <a:pt x="2946" y="2625"/>
                      <a:pt x="2938" y="2643"/>
                      <a:pt x="2900" y="2643"/>
                    </a:cubicBezTo>
                    <a:cubicBezTo>
                      <a:pt x="2887" y="2643"/>
                      <a:pt x="2871" y="2641"/>
                      <a:pt x="2851" y="2637"/>
                    </a:cubicBezTo>
                    <a:cubicBezTo>
                      <a:pt x="2842" y="2614"/>
                      <a:pt x="2837" y="2494"/>
                      <a:pt x="2938" y="2258"/>
                    </a:cubicBezTo>
                    <a:cubicBezTo>
                      <a:pt x="2947" y="2241"/>
                      <a:pt x="2956" y="2221"/>
                      <a:pt x="2965" y="2202"/>
                    </a:cubicBezTo>
                    <a:close/>
                    <a:moveTo>
                      <a:pt x="1665" y="421"/>
                    </a:moveTo>
                    <a:cubicBezTo>
                      <a:pt x="1709" y="421"/>
                      <a:pt x="1753" y="426"/>
                      <a:pt x="1798" y="438"/>
                    </a:cubicBezTo>
                    <a:cubicBezTo>
                      <a:pt x="2152" y="532"/>
                      <a:pt x="2558" y="1020"/>
                      <a:pt x="2802" y="1638"/>
                    </a:cubicBezTo>
                    <a:cubicBezTo>
                      <a:pt x="2706" y="1781"/>
                      <a:pt x="2622" y="1933"/>
                      <a:pt x="2552" y="2092"/>
                    </a:cubicBezTo>
                    <a:cubicBezTo>
                      <a:pt x="2423" y="2393"/>
                      <a:pt x="2393" y="2630"/>
                      <a:pt x="2463" y="2799"/>
                    </a:cubicBezTo>
                    <a:cubicBezTo>
                      <a:pt x="2502" y="2892"/>
                      <a:pt x="2575" y="2967"/>
                      <a:pt x="2669" y="3002"/>
                    </a:cubicBezTo>
                    <a:cubicBezTo>
                      <a:pt x="2763" y="3039"/>
                      <a:pt x="2847" y="3054"/>
                      <a:pt x="2922" y="3054"/>
                    </a:cubicBezTo>
                    <a:cubicBezTo>
                      <a:pt x="3137" y="3054"/>
                      <a:pt x="3277" y="2923"/>
                      <a:pt x="3342" y="2770"/>
                    </a:cubicBezTo>
                    <a:cubicBezTo>
                      <a:pt x="3476" y="2455"/>
                      <a:pt x="3359" y="1975"/>
                      <a:pt x="3272" y="1701"/>
                    </a:cubicBezTo>
                    <a:cubicBezTo>
                      <a:pt x="3574" y="1308"/>
                      <a:pt x="4008" y="942"/>
                      <a:pt x="4425" y="942"/>
                    </a:cubicBezTo>
                    <a:cubicBezTo>
                      <a:pt x="4527" y="942"/>
                      <a:pt x="4628" y="964"/>
                      <a:pt x="4725" y="1013"/>
                    </a:cubicBezTo>
                    <a:cubicBezTo>
                      <a:pt x="5001" y="1149"/>
                      <a:pt x="5001" y="1713"/>
                      <a:pt x="4725" y="2352"/>
                    </a:cubicBezTo>
                    <a:cubicBezTo>
                      <a:pt x="4425" y="3053"/>
                      <a:pt x="3798" y="3823"/>
                      <a:pt x="3076" y="3966"/>
                    </a:cubicBezTo>
                    <a:cubicBezTo>
                      <a:pt x="2999" y="3981"/>
                      <a:pt x="2922" y="3989"/>
                      <a:pt x="2846" y="3989"/>
                    </a:cubicBezTo>
                    <a:cubicBezTo>
                      <a:pt x="2506" y="3989"/>
                      <a:pt x="2178" y="3837"/>
                      <a:pt x="1873" y="3538"/>
                    </a:cubicBezTo>
                    <a:cubicBezTo>
                      <a:pt x="1859" y="3524"/>
                      <a:pt x="493" y="2064"/>
                      <a:pt x="944" y="1020"/>
                    </a:cubicBezTo>
                    <a:cubicBezTo>
                      <a:pt x="1019" y="852"/>
                      <a:pt x="1131" y="704"/>
                      <a:pt x="1272" y="587"/>
                    </a:cubicBezTo>
                    <a:cubicBezTo>
                      <a:pt x="1402" y="475"/>
                      <a:pt x="1532" y="421"/>
                      <a:pt x="1665" y="421"/>
                    </a:cubicBezTo>
                    <a:close/>
                    <a:moveTo>
                      <a:pt x="1668" y="0"/>
                    </a:moveTo>
                    <a:cubicBezTo>
                      <a:pt x="1435" y="0"/>
                      <a:pt x="1208" y="90"/>
                      <a:pt x="1000" y="267"/>
                    </a:cubicBezTo>
                    <a:cubicBezTo>
                      <a:pt x="809" y="424"/>
                      <a:pt x="657" y="625"/>
                      <a:pt x="558" y="852"/>
                    </a:cubicBezTo>
                    <a:cubicBezTo>
                      <a:pt x="1" y="2148"/>
                      <a:pt x="1505" y="3758"/>
                      <a:pt x="1574" y="3832"/>
                    </a:cubicBezTo>
                    <a:cubicBezTo>
                      <a:pt x="1964" y="4213"/>
                      <a:pt x="2400" y="4409"/>
                      <a:pt x="2850" y="4409"/>
                    </a:cubicBezTo>
                    <a:cubicBezTo>
                      <a:pt x="2952" y="4409"/>
                      <a:pt x="3055" y="4399"/>
                      <a:pt x="3158" y="4378"/>
                    </a:cubicBezTo>
                    <a:cubicBezTo>
                      <a:pt x="4089" y="4193"/>
                      <a:pt x="4793" y="3261"/>
                      <a:pt x="5113" y="2518"/>
                    </a:cubicBezTo>
                    <a:cubicBezTo>
                      <a:pt x="5497" y="1626"/>
                      <a:pt x="5418" y="887"/>
                      <a:pt x="4914" y="636"/>
                    </a:cubicBezTo>
                    <a:cubicBezTo>
                      <a:pt x="4750" y="554"/>
                      <a:pt x="4585" y="518"/>
                      <a:pt x="4421" y="518"/>
                    </a:cubicBezTo>
                    <a:cubicBezTo>
                      <a:pt x="3933" y="518"/>
                      <a:pt x="3461" y="842"/>
                      <a:pt x="3096" y="1256"/>
                    </a:cubicBezTo>
                    <a:cubicBezTo>
                      <a:pt x="2839" y="721"/>
                      <a:pt x="2421" y="169"/>
                      <a:pt x="1908" y="31"/>
                    </a:cubicBezTo>
                    <a:cubicBezTo>
                      <a:pt x="1828" y="10"/>
                      <a:pt x="1748" y="0"/>
                      <a:pt x="166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425375" y="4563400"/>
                <a:ext cx="124775" cy="88075"/>
              </a:xfrm>
              <a:custGeom>
                <a:avLst/>
                <a:gdLst/>
                <a:ahLst/>
                <a:cxnLst/>
                <a:rect l="l" t="t" r="r" b="b"/>
                <a:pathLst>
                  <a:path w="4991" h="3523" extrusionOk="0">
                    <a:moveTo>
                      <a:pt x="2398" y="1"/>
                    </a:moveTo>
                    <a:cubicBezTo>
                      <a:pt x="2216" y="1"/>
                      <a:pt x="2029" y="25"/>
                      <a:pt x="1838" y="78"/>
                    </a:cubicBezTo>
                    <a:cubicBezTo>
                      <a:pt x="472" y="461"/>
                      <a:pt x="1" y="1659"/>
                      <a:pt x="238" y="2087"/>
                    </a:cubicBezTo>
                    <a:cubicBezTo>
                      <a:pt x="238" y="2087"/>
                      <a:pt x="826" y="3523"/>
                      <a:pt x="2126" y="3523"/>
                    </a:cubicBezTo>
                    <a:cubicBezTo>
                      <a:pt x="2166" y="3523"/>
                      <a:pt x="2206" y="3522"/>
                      <a:pt x="2247" y="3519"/>
                    </a:cubicBezTo>
                    <a:cubicBezTo>
                      <a:pt x="3632" y="3426"/>
                      <a:pt x="4991" y="2714"/>
                      <a:pt x="4694" y="1753"/>
                    </a:cubicBezTo>
                    <a:cubicBezTo>
                      <a:pt x="4440" y="928"/>
                      <a:pt x="3520" y="1"/>
                      <a:pt x="2398" y="1"/>
                    </a:cubicBezTo>
                    <a:close/>
                  </a:path>
                </a:pathLst>
              </a:custGeom>
              <a:solidFill>
                <a:srgbClr val="F2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453900" y="4570400"/>
                <a:ext cx="9850" cy="73250"/>
              </a:xfrm>
              <a:custGeom>
                <a:avLst/>
                <a:gdLst/>
                <a:ahLst/>
                <a:cxnLst/>
                <a:rect l="l" t="t" r="r" b="b"/>
                <a:pathLst>
                  <a:path w="394" h="2930" extrusionOk="0">
                    <a:moveTo>
                      <a:pt x="182" y="1"/>
                    </a:moveTo>
                    <a:lnTo>
                      <a:pt x="0" y="2930"/>
                    </a:lnTo>
                    <a:cubicBezTo>
                      <a:pt x="0" y="2930"/>
                      <a:pt x="393" y="413"/>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448300" y="4565025"/>
                <a:ext cx="20425" cy="83875"/>
              </a:xfrm>
              <a:custGeom>
                <a:avLst/>
                <a:gdLst/>
                <a:ahLst/>
                <a:cxnLst/>
                <a:rect l="l" t="t" r="r" b="b"/>
                <a:pathLst>
                  <a:path w="817" h="3355" extrusionOk="0">
                    <a:moveTo>
                      <a:pt x="404" y="0"/>
                    </a:moveTo>
                    <a:cubicBezTo>
                      <a:pt x="371" y="0"/>
                      <a:pt x="339" y="8"/>
                      <a:pt x="308" y="24"/>
                    </a:cubicBezTo>
                    <a:cubicBezTo>
                      <a:pt x="203" y="78"/>
                      <a:pt x="161" y="207"/>
                      <a:pt x="219" y="312"/>
                    </a:cubicBezTo>
                    <a:cubicBezTo>
                      <a:pt x="329" y="529"/>
                      <a:pt x="200" y="1933"/>
                      <a:pt x="17" y="3112"/>
                    </a:cubicBezTo>
                    <a:cubicBezTo>
                      <a:pt x="1" y="3216"/>
                      <a:pt x="64" y="3316"/>
                      <a:pt x="165" y="3346"/>
                    </a:cubicBezTo>
                    <a:cubicBezTo>
                      <a:pt x="185" y="3351"/>
                      <a:pt x="205" y="3354"/>
                      <a:pt x="225" y="3354"/>
                    </a:cubicBezTo>
                    <a:cubicBezTo>
                      <a:pt x="307" y="3354"/>
                      <a:pt x="383" y="3306"/>
                      <a:pt x="416" y="3229"/>
                    </a:cubicBezTo>
                    <a:cubicBezTo>
                      <a:pt x="423" y="3211"/>
                      <a:pt x="429" y="3194"/>
                      <a:pt x="432" y="3176"/>
                    </a:cubicBezTo>
                    <a:cubicBezTo>
                      <a:pt x="527" y="2570"/>
                      <a:pt x="816" y="560"/>
                      <a:pt x="593" y="120"/>
                    </a:cubicBezTo>
                    <a:cubicBezTo>
                      <a:pt x="557" y="44"/>
                      <a:pt x="482" y="0"/>
                      <a:pt x="404"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484550" y="4563200"/>
                <a:ext cx="9225" cy="86825"/>
              </a:xfrm>
              <a:custGeom>
                <a:avLst/>
                <a:gdLst/>
                <a:ahLst/>
                <a:cxnLst/>
                <a:rect l="l" t="t" r="r" b="b"/>
                <a:pathLst>
                  <a:path w="369" h="3473" extrusionOk="0">
                    <a:moveTo>
                      <a:pt x="96" y="1"/>
                    </a:moveTo>
                    <a:lnTo>
                      <a:pt x="0" y="3473"/>
                    </a:lnTo>
                    <a:cubicBezTo>
                      <a:pt x="0" y="3473"/>
                      <a:pt x="369" y="523"/>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479000" y="4557800"/>
                <a:ext cx="19850" cy="97500"/>
              </a:xfrm>
              <a:custGeom>
                <a:avLst/>
                <a:gdLst/>
                <a:ahLst/>
                <a:cxnLst/>
                <a:rect l="l" t="t" r="r" b="b"/>
                <a:pathLst>
                  <a:path w="794" h="3900" extrusionOk="0">
                    <a:moveTo>
                      <a:pt x="316" y="0"/>
                    </a:moveTo>
                    <a:cubicBezTo>
                      <a:pt x="283" y="0"/>
                      <a:pt x="250" y="8"/>
                      <a:pt x="219" y="25"/>
                    </a:cubicBezTo>
                    <a:cubicBezTo>
                      <a:pt x="114" y="79"/>
                      <a:pt x="74" y="210"/>
                      <a:pt x="133" y="315"/>
                    </a:cubicBezTo>
                    <a:cubicBezTo>
                      <a:pt x="299" y="634"/>
                      <a:pt x="163" y="2464"/>
                      <a:pt x="13" y="3663"/>
                    </a:cubicBezTo>
                    <a:cubicBezTo>
                      <a:pt x="1" y="3767"/>
                      <a:pt x="65" y="3865"/>
                      <a:pt x="167" y="3893"/>
                    </a:cubicBezTo>
                    <a:cubicBezTo>
                      <a:pt x="184" y="3898"/>
                      <a:pt x="203" y="3900"/>
                      <a:pt x="220" y="3900"/>
                    </a:cubicBezTo>
                    <a:cubicBezTo>
                      <a:pt x="303" y="3900"/>
                      <a:pt x="381" y="3852"/>
                      <a:pt x="415" y="3773"/>
                    </a:cubicBezTo>
                    <a:cubicBezTo>
                      <a:pt x="423" y="3753"/>
                      <a:pt x="429" y="3734"/>
                      <a:pt x="430" y="3715"/>
                    </a:cubicBezTo>
                    <a:cubicBezTo>
                      <a:pt x="493" y="3212"/>
                      <a:pt x="794" y="671"/>
                      <a:pt x="505" y="119"/>
                    </a:cubicBezTo>
                    <a:cubicBezTo>
                      <a:pt x="469" y="44"/>
                      <a:pt x="394" y="0"/>
                      <a:pt x="31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02250" y="4601250"/>
                <a:ext cx="63300" cy="31700"/>
              </a:xfrm>
              <a:custGeom>
                <a:avLst/>
                <a:gdLst/>
                <a:ahLst/>
                <a:cxnLst/>
                <a:rect l="l" t="t" r="r" b="b"/>
                <a:pathLst>
                  <a:path w="2532" h="1268" extrusionOk="0">
                    <a:moveTo>
                      <a:pt x="2170" y="1"/>
                    </a:moveTo>
                    <a:cubicBezTo>
                      <a:pt x="1631" y="1"/>
                      <a:pt x="615" y="162"/>
                      <a:pt x="1" y="1268"/>
                    </a:cubicBezTo>
                    <a:lnTo>
                      <a:pt x="2531" y="28"/>
                    </a:lnTo>
                    <a:cubicBezTo>
                      <a:pt x="2531" y="28"/>
                      <a:pt x="2391" y="1"/>
                      <a:pt x="21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296325" y="4596050"/>
                <a:ext cx="74900" cy="42150"/>
              </a:xfrm>
              <a:custGeom>
                <a:avLst/>
                <a:gdLst/>
                <a:ahLst/>
                <a:cxnLst/>
                <a:rect l="l" t="t" r="r" b="b"/>
                <a:pathLst>
                  <a:path w="2996" h="1686" extrusionOk="0">
                    <a:moveTo>
                      <a:pt x="2425" y="0"/>
                    </a:moveTo>
                    <a:cubicBezTo>
                      <a:pt x="1840" y="0"/>
                      <a:pt x="721" y="172"/>
                      <a:pt x="54" y="1375"/>
                    </a:cubicBezTo>
                    <a:cubicBezTo>
                      <a:pt x="0" y="1476"/>
                      <a:pt x="37" y="1603"/>
                      <a:pt x="136" y="1659"/>
                    </a:cubicBezTo>
                    <a:cubicBezTo>
                      <a:pt x="168" y="1677"/>
                      <a:pt x="203" y="1685"/>
                      <a:pt x="238" y="1685"/>
                    </a:cubicBezTo>
                    <a:cubicBezTo>
                      <a:pt x="311" y="1685"/>
                      <a:pt x="383" y="1646"/>
                      <a:pt x="423" y="1577"/>
                    </a:cubicBezTo>
                    <a:cubicBezTo>
                      <a:pt x="983" y="565"/>
                      <a:pt x="1903" y="416"/>
                      <a:pt x="2395" y="416"/>
                    </a:cubicBezTo>
                    <a:cubicBezTo>
                      <a:pt x="2585" y="416"/>
                      <a:pt x="2711" y="439"/>
                      <a:pt x="2728" y="442"/>
                    </a:cubicBezTo>
                    <a:cubicBezTo>
                      <a:pt x="2741" y="444"/>
                      <a:pt x="2754" y="445"/>
                      <a:pt x="2767" y="445"/>
                    </a:cubicBezTo>
                    <a:cubicBezTo>
                      <a:pt x="2850" y="445"/>
                      <a:pt x="2927" y="397"/>
                      <a:pt x="2960" y="318"/>
                    </a:cubicBezTo>
                    <a:cubicBezTo>
                      <a:pt x="2967" y="304"/>
                      <a:pt x="2971" y="288"/>
                      <a:pt x="2974" y="274"/>
                    </a:cubicBezTo>
                    <a:cubicBezTo>
                      <a:pt x="2995" y="159"/>
                      <a:pt x="2920" y="51"/>
                      <a:pt x="2807" y="28"/>
                    </a:cubicBezTo>
                    <a:cubicBezTo>
                      <a:pt x="2802" y="27"/>
                      <a:pt x="2654" y="0"/>
                      <a:pt x="242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511150" y="4571250"/>
                <a:ext cx="10975" cy="68600"/>
              </a:xfrm>
              <a:custGeom>
                <a:avLst/>
                <a:gdLst/>
                <a:ahLst/>
                <a:cxnLst/>
                <a:rect l="l" t="t" r="r" b="b"/>
                <a:pathLst>
                  <a:path w="439" h="2744" extrusionOk="0">
                    <a:moveTo>
                      <a:pt x="79" y="0"/>
                    </a:moveTo>
                    <a:lnTo>
                      <a:pt x="0" y="2744"/>
                    </a:lnTo>
                    <a:cubicBezTo>
                      <a:pt x="0" y="2744"/>
                      <a:pt x="438" y="611"/>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505475" y="4566000"/>
                <a:ext cx="21925" cy="79075"/>
              </a:xfrm>
              <a:custGeom>
                <a:avLst/>
                <a:gdLst/>
                <a:ahLst/>
                <a:cxnLst/>
                <a:rect l="l" t="t" r="r" b="b"/>
                <a:pathLst>
                  <a:path w="877" h="3163" extrusionOk="0">
                    <a:moveTo>
                      <a:pt x="306" y="1"/>
                    </a:moveTo>
                    <a:cubicBezTo>
                      <a:pt x="270" y="1"/>
                      <a:pt x="233" y="10"/>
                      <a:pt x="199" y="30"/>
                    </a:cubicBezTo>
                    <a:cubicBezTo>
                      <a:pt x="98" y="88"/>
                      <a:pt x="65" y="217"/>
                      <a:pt x="124" y="317"/>
                    </a:cubicBezTo>
                    <a:cubicBezTo>
                      <a:pt x="356" y="711"/>
                      <a:pt x="185" y="2117"/>
                      <a:pt x="21" y="2910"/>
                    </a:cubicBezTo>
                    <a:cubicBezTo>
                      <a:pt x="0" y="3017"/>
                      <a:pt x="61" y="3120"/>
                      <a:pt x="164" y="3153"/>
                    </a:cubicBezTo>
                    <a:cubicBezTo>
                      <a:pt x="185" y="3159"/>
                      <a:pt x="206" y="3162"/>
                      <a:pt x="227" y="3162"/>
                    </a:cubicBezTo>
                    <a:cubicBezTo>
                      <a:pt x="309" y="3162"/>
                      <a:pt x="386" y="3115"/>
                      <a:pt x="421" y="3036"/>
                    </a:cubicBezTo>
                    <a:cubicBezTo>
                      <a:pt x="426" y="3024"/>
                      <a:pt x="430" y="3010"/>
                      <a:pt x="433" y="2996"/>
                    </a:cubicBezTo>
                    <a:cubicBezTo>
                      <a:pt x="480" y="2769"/>
                      <a:pt x="877" y="765"/>
                      <a:pt x="486" y="104"/>
                    </a:cubicBezTo>
                    <a:cubicBezTo>
                      <a:pt x="447" y="38"/>
                      <a:pt x="378" y="1"/>
                      <a:pt x="30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10725" y="4548150"/>
                <a:ext cx="59025" cy="41900"/>
              </a:xfrm>
              <a:custGeom>
                <a:avLst/>
                <a:gdLst/>
                <a:ahLst/>
                <a:cxnLst/>
                <a:rect l="l" t="t" r="r" b="b"/>
                <a:pathLst>
                  <a:path w="2361" h="1676" extrusionOk="0">
                    <a:moveTo>
                      <a:pt x="0" y="0"/>
                    </a:moveTo>
                    <a:cubicBezTo>
                      <a:pt x="0" y="0"/>
                      <a:pt x="280" y="1570"/>
                      <a:pt x="2360" y="167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05050" y="4542900"/>
                <a:ext cx="70100" cy="52400"/>
              </a:xfrm>
              <a:custGeom>
                <a:avLst/>
                <a:gdLst/>
                <a:ahLst/>
                <a:cxnLst/>
                <a:rect l="l" t="t" r="r" b="b"/>
                <a:pathLst>
                  <a:path w="2804" h="2096" extrusionOk="0">
                    <a:moveTo>
                      <a:pt x="229" y="1"/>
                    </a:moveTo>
                    <a:cubicBezTo>
                      <a:pt x="216" y="1"/>
                      <a:pt x="204" y="2"/>
                      <a:pt x="191" y="4"/>
                    </a:cubicBezTo>
                    <a:cubicBezTo>
                      <a:pt x="76" y="25"/>
                      <a:pt x="0" y="133"/>
                      <a:pt x="21" y="249"/>
                    </a:cubicBezTo>
                    <a:cubicBezTo>
                      <a:pt x="23" y="264"/>
                      <a:pt x="357" y="1985"/>
                      <a:pt x="2577" y="2095"/>
                    </a:cubicBezTo>
                    <a:cubicBezTo>
                      <a:pt x="2581" y="2095"/>
                      <a:pt x="2585" y="2095"/>
                      <a:pt x="2589" y="2095"/>
                    </a:cubicBezTo>
                    <a:cubicBezTo>
                      <a:pt x="2672" y="2095"/>
                      <a:pt x="2748" y="2045"/>
                      <a:pt x="2781" y="1969"/>
                    </a:cubicBezTo>
                    <a:cubicBezTo>
                      <a:pt x="2790" y="1946"/>
                      <a:pt x="2797" y="1922"/>
                      <a:pt x="2797" y="1896"/>
                    </a:cubicBezTo>
                    <a:cubicBezTo>
                      <a:pt x="2804" y="1780"/>
                      <a:pt x="2715" y="1681"/>
                      <a:pt x="2598" y="1675"/>
                    </a:cubicBezTo>
                    <a:cubicBezTo>
                      <a:pt x="723" y="1581"/>
                      <a:pt x="446" y="235"/>
                      <a:pt x="434" y="173"/>
                    </a:cubicBezTo>
                    <a:cubicBezTo>
                      <a:pt x="417" y="71"/>
                      <a:pt x="328" y="1"/>
                      <a:pt x="22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34"/>
            <p:cNvSpPr/>
            <p:nvPr/>
          </p:nvSpPr>
          <p:spPr>
            <a:xfrm rot="5400000">
              <a:off x="7759246" y="3607569"/>
              <a:ext cx="553573" cy="1314649"/>
            </a:xfrm>
            <a:custGeom>
              <a:avLst/>
              <a:gdLst/>
              <a:ahLst/>
              <a:cxnLst/>
              <a:rect l="l" t="t" r="r" b="b"/>
              <a:pathLst>
                <a:path w="13915" h="33048" extrusionOk="0">
                  <a:moveTo>
                    <a:pt x="8506" y="1"/>
                  </a:moveTo>
                  <a:cubicBezTo>
                    <a:pt x="8389" y="1"/>
                    <a:pt x="8295" y="95"/>
                    <a:pt x="8293" y="210"/>
                  </a:cubicBezTo>
                  <a:cubicBezTo>
                    <a:pt x="8293" y="327"/>
                    <a:pt x="8387" y="420"/>
                    <a:pt x="8503" y="422"/>
                  </a:cubicBezTo>
                  <a:cubicBezTo>
                    <a:pt x="8771" y="422"/>
                    <a:pt x="9039" y="448"/>
                    <a:pt x="9301" y="498"/>
                  </a:cubicBezTo>
                  <a:cubicBezTo>
                    <a:pt x="9314" y="501"/>
                    <a:pt x="9327" y="502"/>
                    <a:pt x="9339" y="502"/>
                  </a:cubicBezTo>
                  <a:cubicBezTo>
                    <a:pt x="9440" y="502"/>
                    <a:pt x="9529" y="432"/>
                    <a:pt x="9549" y="331"/>
                  </a:cubicBezTo>
                  <a:cubicBezTo>
                    <a:pt x="9550" y="317"/>
                    <a:pt x="9552" y="305"/>
                    <a:pt x="9552" y="291"/>
                  </a:cubicBezTo>
                  <a:cubicBezTo>
                    <a:pt x="9552" y="189"/>
                    <a:pt x="9481" y="104"/>
                    <a:pt x="9383" y="85"/>
                  </a:cubicBezTo>
                  <a:cubicBezTo>
                    <a:pt x="9093" y="30"/>
                    <a:pt x="8799" y="2"/>
                    <a:pt x="8506" y="1"/>
                  </a:cubicBezTo>
                  <a:close/>
                  <a:moveTo>
                    <a:pt x="7668" y="77"/>
                  </a:moveTo>
                  <a:cubicBezTo>
                    <a:pt x="7654" y="77"/>
                    <a:pt x="7640" y="78"/>
                    <a:pt x="7626" y="81"/>
                  </a:cubicBezTo>
                  <a:cubicBezTo>
                    <a:pt x="7334" y="137"/>
                    <a:pt x="7049" y="230"/>
                    <a:pt x="6779" y="352"/>
                  </a:cubicBezTo>
                  <a:cubicBezTo>
                    <a:pt x="6672" y="401"/>
                    <a:pt x="6627" y="526"/>
                    <a:pt x="6676" y="631"/>
                  </a:cubicBezTo>
                  <a:cubicBezTo>
                    <a:pt x="6711" y="709"/>
                    <a:pt x="6787" y="754"/>
                    <a:pt x="6866" y="754"/>
                  </a:cubicBezTo>
                  <a:cubicBezTo>
                    <a:pt x="6896" y="754"/>
                    <a:pt x="6926" y="748"/>
                    <a:pt x="6955" y="734"/>
                  </a:cubicBezTo>
                  <a:cubicBezTo>
                    <a:pt x="7196" y="624"/>
                    <a:pt x="7448" y="544"/>
                    <a:pt x="7708" y="493"/>
                  </a:cubicBezTo>
                  <a:cubicBezTo>
                    <a:pt x="7806" y="474"/>
                    <a:pt x="7877" y="388"/>
                    <a:pt x="7877" y="287"/>
                  </a:cubicBezTo>
                  <a:cubicBezTo>
                    <a:pt x="7877" y="273"/>
                    <a:pt x="7876" y="259"/>
                    <a:pt x="7874" y="247"/>
                  </a:cubicBezTo>
                  <a:cubicBezTo>
                    <a:pt x="7854" y="146"/>
                    <a:pt x="7767" y="77"/>
                    <a:pt x="7668" y="77"/>
                  </a:cubicBezTo>
                  <a:close/>
                  <a:moveTo>
                    <a:pt x="6157" y="781"/>
                  </a:moveTo>
                  <a:cubicBezTo>
                    <a:pt x="6111" y="781"/>
                    <a:pt x="6063" y="797"/>
                    <a:pt x="6022" y="830"/>
                  </a:cubicBezTo>
                  <a:cubicBezTo>
                    <a:pt x="5794" y="1022"/>
                    <a:pt x="5591" y="1243"/>
                    <a:pt x="5416" y="1485"/>
                  </a:cubicBezTo>
                  <a:cubicBezTo>
                    <a:pt x="5347" y="1580"/>
                    <a:pt x="5367" y="1714"/>
                    <a:pt x="5464" y="1782"/>
                  </a:cubicBezTo>
                  <a:cubicBezTo>
                    <a:pt x="5501" y="1810"/>
                    <a:pt x="5544" y="1823"/>
                    <a:pt x="5586" y="1823"/>
                  </a:cubicBezTo>
                  <a:cubicBezTo>
                    <a:pt x="5653" y="1823"/>
                    <a:pt x="5718" y="1791"/>
                    <a:pt x="5759" y="1732"/>
                  </a:cubicBezTo>
                  <a:cubicBezTo>
                    <a:pt x="5912" y="1517"/>
                    <a:pt x="6091" y="1323"/>
                    <a:pt x="6293" y="1153"/>
                  </a:cubicBezTo>
                  <a:cubicBezTo>
                    <a:pt x="6340" y="1113"/>
                    <a:pt x="6368" y="1054"/>
                    <a:pt x="6368" y="993"/>
                  </a:cubicBezTo>
                  <a:cubicBezTo>
                    <a:pt x="6368" y="866"/>
                    <a:pt x="6266" y="781"/>
                    <a:pt x="6157" y="781"/>
                  </a:cubicBezTo>
                  <a:close/>
                  <a:moveTo>
                    <a:pt x="5171" y="2129"/>
                  </a:moveTo>
                  <a:cubicBezTo>
                    <a:pt x="5096" y="2129"/>
                    <a:pt x="5020" y="2168"/>
                    <a:pt x="4982" y="2254"/>
                  </a:cubicBezTo>
                  <a:cubicBezTo>
                    <a:pt x="4866" y="2521"/>
                    <a:pt x="4770" y="2797"/>
                    <a:pt x="4697" y="3080"/>
                  </a:cubicBezTo>
                  <a:cubicBezTo>
                    <a:pt x="4662" y="3193"/>
                    <a:pt x="4730" y="3312"/>
                    <a:pt x="4844" y="3344"/>
                  </a:cubicBezTo>
                  <a:cubicBezTo>
                    <a:pt x="4861" y="3348"/>
                    <a:pt x="4879" y="3350"/>
                    <a:pt x="4896" y="3350"/>
                  </a:cubicBezTo>
                  <a:cubicBezTo>
                    <a:pt x="4993" y="3350"/>
                    <a:pt x="5080" y="3284"/>
                    <a:pt x="5104" y="3186"/>
                  </a:cubicBezTo>
                  <a:cubicBezTo>
                    <a:pt x="5172" y="2926"/>
                    <a:pt x="5259" y="2671"/>
                    <a:pt x="5367" y="2425"/>
                  </a:cubicBezTo>
                  <a:cubicBezTo>
                    <a:pt x="5380" y="2397"/>
                    <a:pt x="5385" y="2369"/>
                    <a:pt x="5385" y="2339"/>
                  </a:cubicBezTo>
                  <a:cubicBezTo>
                    <a:pt x="5385" y="2206"/>
                    <a:pt x="5278" y="2129"/>
                    <a:pt x="5171" y="2129"/>
                  </a:cubicBezTo>
                  <a:close/>
                  <a:moveTo>
                    <a:pt x="4736" y="3745"/>
                  </a:moveTo>
                  <a:cubicBezTo>
                    <a:pt x="4631" y="3745"/>
                    <a:pt x="4541" y="3821"/>
                    <a:pt x="4527" y="3927"/>
                  </a:cubicBezTo>
                  <a:cubicBezTo>
                    <a:pt x="4489" y="4196"/>
                    <a:pt x="4461" y="4486"/>
                    <a:pt x="4447" y="4783"/>
                  </a:cubicBezTo>
                  <a:cubicBezTo>
                    <a:pt x="4438" y="4914"/>
                    <a:pt x="4531" y="4998"/>
                    <a:pt x="4646" y="5005"/>
                  </a:cubicBezTo>
                  <a:cubicBezTo>
                    <a:pt x="4649" y="5005"/>
                    <a:pt x="4653" y="5005"/>
                    <a:pt x="4656" y="5005"/>
                  </a:cubicBezTo>
                  <a:cubicBezTo>
                    <a:pt x="4767" y="5005"/>
                    <a:pt x="4861" y="4917"/>
                    <a:pt x="4866" y="4805"/>
                  </a:cubicBezTo>
                  <a:cubicBezTo>
                    <a:pt x="4882" y="4519"/>
                    <a:pt x="4906" y="4243"/>
                    <a:pt x="4943" y="3986"/>
                  </a:cubicBezTo>
                  <a:cubicBezTo>
                    <a:pt x="4945" y="3976"/>
                    <a:pt x="4945" y="3965"/>
                    <a:pt x="4945" y="3955"/>
                  </a:cubicBezTo>
                  <a:cubicBezTo>
                    <a:pt x="4947" y="3845"/>
                    <a:pt x="4861" y="3752"/>
                    <a:pt x="4749" y="3745"/>
                  </a:cubicBezTo>
                  <a:cubicBezTo>
                    <a:pt x="4745" y="3745"/>
                    <a:pt x="4740" y="3745"/>
                    <a:pt x="4736" y="3745"/>
                  </a:cubicBezTo>
                  <a:close/>
                  <a:moveTo>
                    <a:pt x="4670" y="5419"/>
                  </a:moveTo>
                  <a:cubicBezTo>
                    <a:pt x="4663" y="5419"/>
                    <a:pt x="4655" y="5419"/>
                    <a:pt x="4648" y="5420"/>
                  </a:cubicBezTo>
                  <a:cubicBezTo>
                    <a:pt x="4531" y="5434"/>
                    <a:pt x="4447" y="5542"/>
                    <a:pt x="4463" y="5659"/>
                  </a:cubicBezTo>
                  <a:cubicBezTo>
                    <a:pt x="4494" y="5956"/>
                    <a:pt x="4568" y="6248"/>
                    <a:pt x="4679" y="6524"/>
                  </a:cubicBezTo>
                  <a:cubicBezTo>
                    <a:pt x="4717" y="6613"/>
                    <a:pt x="4795" y="6653"/>
                    <a:pt x="4872" y="6653"/>
                  </a:cubicBezTo>
                  <a:cubicBezTo>
                    <a:pt x="4979" y="6653"/>
                    <a:pt x="5085" y="6576"/>
                    <a:pt x="5085" y="6442"/>
                  </a:cubicBezTo>
                  <a:cubicBezTo>
                    <a:pt x="5085" y="6414"/>
                    <a:pt x="5079" y="6386"/>
                    <a:pt x="5069" y="6360"/>
                  </a:cubicBezTo>
                  <a:cubicBezTo>
                    <a:pt x="4971" y="6121"/>
                    <a:pt x="4908" y="5869"/>
                    <a:pt x="4882" y="5611"/>
                  </a:cubicBezTo>
                  <a:cubicBezTo>
                    <a:pt x="4872" y="5501"/>
                    <a:pt x="4778" y="5419"/>
                    <a:pt x="4670" y="5419"/>
                  </a:cubicBezTo>
                  <a:close/>
                  <a:moveTo>
                    <a:pt x="5336" y="6919"/>
                  </a:moveTo>
                  <a:cubicBezTo>
                    <a:pt x="5282" y="6919"/>
                    <a:pt x="5227" y="6940"/>
                    <a:pt x="5186" y="6982"/>
                  </a:cubicBezTo>
                  <a:cubicBezTo>
                    <a:pt x="5104" y="7064"/>
                    <a:pt x="5106" y="7198"/>
                    <a:pt x="5188" y="7280"/>
                  </a:cubicBezTo>
                  <a:cubicBezTo>
                    <a:pt x="5394" y="7485"/>
                    <a:pt x="5636" y="7650"/>
                    <a:pt x="5933" y="7792"/>
                  </a:cubicBezTo>
                  <a:cubicBezTo>
                    <a:pt x="5963" y="7806"/>
                    <a:pt x="5994" y="7813"/>
                    <a:pt x="6024" y="7813"/>
                  </a:cubicBezTo>
                  <a:cubicBezTo>
                    <a:pt x="6134" y="7813"/>
                    <a:pt x="6234" y="7724"/>
                    <a:pt x="6234" y="7602"/>
                  </a:cubicBezTo>
                  <a:cubicBezTo>
                    <a:pt x="6234" y="7521"/>
                    <a:pt x="6187" y="7446"/>
                    <a:pt x="6113" y="7411"/>
                  </a:cubicBezTo>
                  <a:cubicBezTo>
                    <a:pt x="5881" y="7305"/>
                    <a:pt x="5668" y="7158"/>
                    <a:pt x="5485" y="6980"/>
                  </a:cubicBezTo>
                  <a:cubicBezTo>
                    <a:pt x="5443" y="6939"/>
                    <a:pt x="5390" y="6919"/>
                    <a:pt x="5336" y="6919"/>
                  </a:cubicBezTo>
                  <a:close/>
                  <a:moveTo>
                    <a:pt x="6815" y="7668"/>
                  </a:moveTo>
                  <a:cubicBezTo>
                    <a:pt x="6721" y="7668"/>
                    <a:pt x="6636" y="7733"/>
                    <a:pt x="6611" y="7827"/>
                  </a:cubicBezTo>
                  <a:cubicBezTo>
                    <a:pt x="6583" y="7940"/>
                    <a:pt x="6651" y="8054"/>
                    <a:pt x="6765" y="8084"/>
                  </a:cubicBezTo>
                  <a:cubicBezTo>
                    <a:pt x="7013" y="8145"/>
                    <a:pt x="7290" y="8199"/>
                    <a:pt x="7614" y="8246"/>
                  </a:cubicBezTo>
                  <a:cubicBezTo>
                    <a:pt x="7624" y="8248"/>
                    <a:pt x="7635" y="8248"/>
                    <a:pt x="7645" y="8248"/>
                  </a:cubicBezTo>
                  <a:cubicBezTo>
                    <a:pt x="7748" y="8248"/>
                    <a:pt x="7837" y="8173"/>
                    <a:pt x="7853" y="8070"/>
                  </a:cubicBezTo>
                  <a:cubicBezTo>
                    <a:pt x="7855" y="8059"/>
                    <a:pt x="7855" y="8049"/>
                    <a:pt x="7855" y="8038"/>
                  </a:cubicBezTo>
                  <a:cubicBezTo>
                    <a:pt x="7855" y="7933"/>
                    <a:pt x="7778" y="7846"/>
                    <a:pt x="7675" y="7830"/>
                  </a:cubicBezTo>
                  <a:cubicBezTo>
                    <a:pt x="7404" y="7792"/>
                    <a:pt x="7133" y="7740"/>
                    <a:pt x="6868" y="7675"/>
                  </a:cubicBezTo>
                  <a:cubicBezTo>
                    <a:pt x="6850" y="7670"/>
                    <a:pt x="6832" y="7668"/>
                    <a:pt x="6815" y="7668"/>
                  </a:cubicBezTo>
                  <a:close/>
                  <a:moveTo>
                    <a:pt x="8476" y="7933"/>
                  </a:moveTo>
                  <a:cubicBezTo>
                    <a:pt x="8371" y="7933"/>
                    <a:pt x="8280" y="8013"/>
                    <a:pt x="8267" y="8120"/>
                  </a:cubicBezTo>
                  <a:cubicBezTo>
                    <a:pt x="8255" y="8237"/>
                    <a:pt x="8340" y="8342"/>
                    <a:pt x="8459" y="8353"/>
                  </a:cubicBezTo>
                  <a:lnTo>
                    <a:pt x="8707" y="8381"/>
                  </a:lnTo>
                  <a:cubicBezTo>
                    <a:pt x="8902" y="8401"/>
                    <a:pt x="9100" y="8422"/>
                    <a:pt x="9295" y="8445"/>
                  </a:cubicBezTo>
                  <a:cubicBezTo>
                    <a:pt x="9304" y="8446"/>
                    <a:pt x="9313" y="8447"/>
                    <a:pt x="9321" y="8447"/>
                  </a:cubicBezTo>
                  <a:cubicBezTo>
                    <a:pt x="9426" y="8447"/>
                    <a:pt x="9517" y="8368"/>
                    <a:pt x="9529" y="8262"/>
                  </a:cubicBezTo>
                  <a:cubicBezTo>
                    <a:pt x="9529" y="8253"/>
                    <a:pt x="9531" y="8244"/>
                    <a:pt x="9531" y="8236"/>
                  </a:cubicBezTo>
                  <a:lnTo>
                    <a:pt x="9531" y="8234"/>
                  </a:lnTo>
                  <a:cubicBezTo>
                    <a:pt x="9529" y="8129"/>
                    <a:pt x="9449" y="8040"/>
                    <a:pt x="9344" y="8028"/>
                  </a:cubicBezTo>
                  <a:cubicBezTo>
                    <a:pt x="9147" y="8003"/>
                    <a:pt x="8950" y="7984"/>
                    <a:pt x="8752" y="7961"/>
                  </a:cubicBezTo>
                  <a:lnTo>
                    <a:pt x="8504" y="7935"/>
                  </a:lnTo>
                  <a:cubicBezTo>
                    <a:pt x="8495" y="7934"/>
                    <a:pt x="8485" y="7933"/>
                    <a:pt x="8476" y="7933"/>
                  </a:cubicBezTo>
                  <a:close/>
                  <a:moveTo>
                    <a:pt x="10156" y="8142"/>
                  </a:moveTo>
                  <a:cubicBezTo>
                    <a:pt x="10055" y="8142"/>
                    <a:pt x="9966" y="8214"/>
                    <a:pt x="9949" y="8316"/>
                  </a:cubicBezTo>
                  <a:cubicBezTo>
                    <a:pt x="9931" y="8431"/>
                    <a:pt x="10006" y="8538"/>
                    <a:pt x="10120" y="8560"/>
                  </a:cubicBezTo>
                  <a:cubicBezTo>
                    <a:pt x="10391" y="8604"/>
                    <a:pt x="10658" y="8662"/>
                    <a:pt x="10923" y="8735"/>
                  </a:cubicBezTo>
                  <a:cubicBezTo>
                    <a:pt x="10942" y="8740"/>
                    <a:pt x="10960" y="8742"/>
                    <a:pt x="10978" y="8742"/>
                  </a:cubicBezTo>
                  <a:cubicBezTo>
                    <a:pt x="11071" y="8742"/>
                    <a:pt x="11155" y="8682"/>
                    <a:pt x="11182" y="8588"/>
                  </a:cubicBezTo>
                  <a:cubicBezTo>
                    <a:pt x="11187" y="8569"/>
                    <a:pt x="11189" y="8550"/>
                    <a:pt x="11190" y="8531"/>
                  </a:cubicBezTo>
                  <a:cubicBezTo>
                    <a:pt x="11189" y="8436"/>
                    <a:pt x="11126" y="8354"/>
                    <a:pt x="11035" y="8328"/>
                  </a:cubicBezTo>
                  <a:cubicBezTo>
                    <a:pt x="10757" y="8253"/>
                    <a:pt x="10476" y="8192"/>
                    <a:pt x="10191" y="8145"/>
                  </a:cubicBezTo>
                  <a:cubicBezTo>
                    <a:pt x="10180" y="8143"/>
                    <a:pt x="10168" y="8142"/>
                    <a:pt x="10156" y="8142"/>
                  </a:cubicBezTo>
                  <a:close/>
                  <a:moveTo>
                    <a:pt x="11766" y="8607"/>
                  </a:moveTo>
                  <a:cubicBezTo>
                    <a:pt x="11687" y="8607"/>
                    <a:pt x="11611" y="8652"/>
                    <a:pt x="11575" y="8728"/>
                  </a:cubicBezTo>
                  <a:cubicBezTo>
                    <a:pt x="11524" y="8835"/>
                    <a:pt x="11571" y="8962"/>
                    <a:pt x="11679" y="9009"/>
                  </a:cubicBezTo>
                  <a:cubicBezTo>
                    <a:pt x="11917" y="9119"/>
                    <a:pt x="12142" y="9259"/>
                    <a:pt x="12347" y="9425"/>
                  </a:cubicBezTo>
                  <a:cubicBezTo>
                    <a:pt x="12387" y="9458"/>
                    <a:pt x="12433" y="9472"/>
                    <a:pt x="12478" y="9472"/>
                  </a:cubicBezTo>
                  <a:cubicBezTo>
                    <a:pt x="12587" y="9472"/>
                    <a:pt x="12691" y="9387"/>
                    <a:pt x="12691" y="9261"/>
                  </a:cubicBezTo>
                  <a:cubicBezTo>
                    <a:pt x="12691" y="9198"/>
                    <a:pt x="12661" y="9139"/>
                    <a:pt x="12612" y="9098"/>
                  </a:cubicBezTo>
                  <a:cubicBezTo>
                    <a:pt x="12382" y="8911"/>
                    <a:pt x="12128" y="8754"/>
                    <a:pt x="11859" y="8629"/>
                  </a:cubicBezTo>
                  <a:cubicBezTo>
                    <a:pt x="11829" y="8614"/>
                    <a:pt x="11797" y="8607"/>
                    <a:pt x="11766" y="8607"/>
                  </a:cubicBezTo>
                  <a:close/>
                  <a:moveTo>
                    <a:pt x="13044" y="9664"/>
                  </a:moveTo>
                  <a:cubicBezTo>
                    <a:pt x="13003" y="9664"/>
                    <a:pt x="12961" y="9676"/>
                    <a:pt x="12925" y="9701"/>
                  </a:cubicBezTo>
                  <a:cubicBezTo>
                    <a:pt x="12829" y="9767"/>
                    <a:pt x="12804" y="9898"/>
                    <a:pt x="12871" y="9994"/>
                  </a:cubicBezTo>
                  <a:cubicBezTo>
                    <a:pt x="13016" y="10209"/>
                    <a:pt x="13134" y="10443"/>
                    <a:pt x="13222" y="10689"/>
                  </a:cubicBezTo>
                  <a:cubicBezTo>
                    <a:pt x="13252" y="10774"/>
                    <a:pt x="13333" y="10829"/>
                    <a:pt x="13421" y="10829"/>
                  </a:cubicBezTo>
                  <a:cubicBezTo>
                    <a:pt x="13433" y="10829"/>
                    <a:pt x="13445" y="10828"/>
                    <a:pt x="13457" y="10826"/>
                  </a:cubicBezTo>
                  <a:cubicBezTo>
                    <a:pt x="13557" y="10808"/>
                    <a:pt x="13630" y="10721"/>
                    <a:pt x="13630" y="10618"/>
                  </a:cubicBezTo>
                  <a:cubicBezTo>
                    <a:pt x="13630" y="10593"/>
                    <a:pt x="13627" y="10569"/>
                    <a:pt x="13618" y="10546"/>
                  </a:cubicBezTo>
                  <a:cubicBezTo>
                    <a:pt x="13519" y="10267"/>
                    <a:pt x="13384" y="10001"/>
                    <a:pt x="13218" y="9755"/>
                  </a:cubicBezTo>
                  <a:cubicBezTo>
                    <a:pt x="13177" y="9696"/>
                    <a:pt x="13111" y="9664"/>
                    <a:pt x="13044" y="9664"/>
                  </a:cubicBezTo>
                  <a:close/>
                  <a:moveTo>
                    <a:pt x="13627" y="11217"/>
                  </a:moveTo>
                  <a:cubicBezTo>
                    <a:pt x="13615" y="11217"/>
                    <a:pt x="13604" y="11218"/>
                    <a:pt x="13592" y="11220"/>
                  </a:cubicBezTo>
                  <a:cubicBezTo>
                    <a:pt x="13478" y="11240"/>
                    <a:pt x="13400" y="11348"/>
                    <a:pt x="13417" y="11461"/>
                  </a:cubicBezTo>
                  <a:cubicBezTo>
                    <a:pt x="13459" y="11729"/>
                    <a:pt x="13485" y="11998"/>
                    <a:pt x="13492" y="12267"/>
                  </a:cubicBezTo>
                  <a:cubicBezTo>
                    <a:pt x="13494" y="12382"/>
                    <a:pt x="13587" y="12474"/>
                    <a:pt x="13702" y="12474"/>
                  </a:cubicBezTo>
                  <a:cubicBezTo>
                    <a:pt x="13703" y="12474"/>
                    <a:pt x="13704" y="12474"/>
                    <a:pt x="13705" y="12474"/>
                  </a:cubicBezTo>
                  <a:cubicBezTo>
                    <a:pt x="13822" y="12473"/>
                    <a:pt x="13915" y="12377"/>
                    <a:pt x="13913" y="12261"/>
                  </a:cubicBezTo>
                  <a:lnTo>
                    <a:pt x="13913" y="12256"/>
                  </a:lnTo>
                  <a:cubicBezTo>
                    <a:pt x="13906" y="11968"/>
                    <a:pt x="13880" y="11680"/>
                    <a:pt x="13835" y="11395"/>
                  </a:cubicBezTo>
                  <a:cubicBezTo>
                    <a:pt x="13817" y="11291"/>
                    <a:pt x="13728" y="11217"/>
                    <a:pt x="13627" y="11217"/>
                  </a:cubicBezTo>
                  <a:close/>
                  <a:moveTo>
                    <a:pt x="13680" y="12890"/>
                  </a:moveTo>
                  <a:cubicBezTo>
                    <a:pt x="13572" y="12890"/>
                    <a:pt x="13482" y="12970"/>
                    <a:pt x="13470" y="13077"/>
                  </a:cubicBezTo>
                  <a:cubicBezTo>
                    <a:pt x="13438" y="13341"/>
                    <a:pt x="13381" y="13601"/>
                    <a:pt x="13295" y="13852"/>
                  </a:cubicBezTo>
                  <a:cubicBezTo>
                    <a:pt x="13257" y="13962"/>
                    <a:pt x="13316" y="14083"/>
                    <a:pt x="13426" y="14120"/>
                  </a:cubicBezTo>
                  <a:cubicBezTo>
                    <a:pt x="13449" y="14128"/>
                    <a:pt x="13472" y="14131"/>
                    <a:pt x="13495" y="14131"/>
                  </a:cubicBezTo>
                  <a:cubicBezTo>
                    <a:pt x="13582" y="14131"/>
                    <a:pt x="13664" y="14076"/>
                    <a:pt x="13693" y="13989"/>
                  </a:cubicBezTo>
                  <a:cubicBezTo>
                    <a:pt x="13788" y="13709"/>
                    <a:pt x="13854" y="13419"/>
                    <a:pt x="13887" y="13126"/>
                  </a:cubicBezTo>
                  <a:cubicBezTo>
                    <a:pt x="13887" y="13117"/>
                    <a:pt x="13887" y="13108"/>
                    <a:pt x="13887" y="13101"/>
                  </a:cubicBezTo>
                  <a:lnTo>
                    <a:pt x="13889" y="13101"/>
                  </a:lnTo>
                  <a:cubicBezTo>
                    <a:pt x="13889" y="12990"/>
                    <a:pt x="13801" y="12897"/>
                    <a:pt x="13690" y="12890"/>
                  </a:cubicBezTo>
                  <a:cubicBezTo>
                    <a:pt x="13686" y="12890"/>
                    <a:pt x="13683" y="12890"/>
                    <a:pt x="13680" y="12890"/>
                  </a:cubicBezTo>
                  <a:close/>
                  <a:moveTo>
                    <a:pt x="8601" y="14432"/>
                  </a:moveTo>
                  <a:cubicBezTo>
                    <a:pt x="8438" y="14432"/>
                    <a:pt x="8278" y="14464"/>
                    <a:pt x="8129" y="14527"/>
                  </a:cubicBezTo>
                  <a:cubicBezTo>
                    <a:pt x="8022" y="14572"/>
                    <a:pt x="7972" y="14696"/>
                    <a:pt x="8017" y="14802"/>
                  </a:cubicBezTo>
                  <a:cubicBezTo>
                    <a:pt x="8051" y="14882"/>
                    <a:pt x="8129" y="14929"/>
                    <a:pt x="8210" y="14929"/>
                  </a:cubicBezTo>
                  <a:cubicBezTo>
                    <a:pt x="8238" y="14929"/>
                    <a:pt x="8266" y="14924"/>
                    <a:pt x="8293" y="14913"/>
                  </a:cubicBezTo>
                  <a:cubicBezTo>
                    <a:pt x="8392" y="14874"/>
                    <a:pt x="8496" y="14853"/>
                    <a:pt x="8602" y="14853"/>
                  </a:cubicBezTo>
                  <a:cubicBezTo>
                    <a:pt x="8606" y="14853"/>
                    <a:pt x="8610" y="14853"/>
                    <a:pt x="8614" y="14853"/>
                  </a:cubicBezTo>
                  <a:cubicBezTo>
                    <a:pt x="8737" y="14853"/>
                    <a:pt x="8859" y="14872"/>
                    <a:pt x="8976" y="14909"/>
                  </a:cubicBezTo>
                  <a:cubicBezTo>
                    <a:pt x="8996" y="14915"/>
                    <a:pt x="9016" y="14918"/>
                    <a:pt x="9036" y="14918"/>
                  </a:cubicBezTo>
                  <a:cubicBezTo>
                    <a:pt x="9127" y="14918"/>
                    <a:pt x="9211" y="14859"/>
                    <a:pt x="9238" y="14768"/>
                  </a:cubicBezTo>
                  <a:cubicBezTo>
                    <a:pt x="9243" y="14748"/>
                    <a:pt x="9247" y="14727"/>
                    <a:pt x="9247" y="14708"/>
                  </a:cubicBezTo>
                  <a:cubicBezTo>
                    <a:pt x="9247" y="14614"/>
                    <a:pt x="9185" y="14532"/>
                    <a:pt x="9096" y="14506"/>
                  </a:cubicBezTo>
                  <a:cubicBezTo>
                    <a:pt x="8939" y="14458"/>
                    <a:pt x="8777" y="14432"/>
                    <a:pt x="8614" y="14432"/>
                  </a:cubicBezTo>
                  <a:cubicBezTo>
                    <a:pt x="8610" y="14432"/>
                    <a:pt x="8605" y="14432"/>
                    <a:pt x="8601" y="14432"/>
                  </a:cubicBezTo>
                  <a:close/>
                  <a:moveTo>
                    <a:pt x="13136" y="14471"/>
                  </a:moveTo>
                  <a:cubicBezTo>
                    <a:pt x="13068" y="14471"/>
                    <a:pt x="13000" y="14503"/>
                    <a:pt x="12958" y="14574"/>
                  </a:cubicBezTo>
                  <a:cubicBezTo>
                    <a:pt x="12820" y="14801"/>
                    <a:pt x="12659" y="15016"/>
                    <a:pt x="12478" y="15211"/>
                  </a:cubicBezTo>
                  <a:cubicBezTo>
                    <a:pt x="12397" y="15297"/>
                    <a:pt x="12403" y="15431"/>
                    <a:pt x="12490" y="15510"/>
                  </a:cubicBezTo>
                  <a:cubicBezTo>
                    <a:pt x="12530" y="15547"/>
                    <a:pt x="12581" y="15566"/>
                    <a:pt x="12632" y="15566"/>
                  </a:cubicBezTo>
                  <a:cubicBezTo>
                    <a:pt x="12689" y="15566"/>
                    <a:pt x="12747" y="15542"/>
                    <a:pt x="12789" y="15496"/>
                  </a:cubicBezTo>
                  <a:cubicBezTo>
                    <a:pt x="12988" y="15279"/>
                    <a:pt x="13166" y="15044"/>
                    <a:pt x="13319" y="14790"/>
                  </a:cubicBezTo>
                  <a:cubicBezTo>
                    <a:pt x="13339" y="14757"/>
                    <a:pt x="13349" y="14720"/>
                    <a:pt x="13349" y="14682"/>
                  </a:cubicBezTo>
                  <a:cubicBezTo>
                    <a:pt x="13349" y="14551"/>
                    <a:pt x="13243" y="14471"/>
                    <a:pt x="13136" y="14471"/>
                  </a:cubicBezTo>
                  <a:close/>
                  <a:moveTo>
                    <a:pt x="9780" y="14875"/>
                  </a:moveTo>
                  <a:cubicBezTo>
                    <a:pt x="9715" y="14875"/>
                    <a:pt x="9651" y="14905"/>
                    <a:pt x="9610" y="14963"/>
                  </a:cubicBezTo>
                  <a:cubicBezTo>
                    <a:pt x="9542" y="15057"/>
                    <a:pt x="9564" y="15190"/>
                    <a:pt x="9660" y="15257"/>
                  </a:cubicBezTo>
                  <a:cubicBezTo>
                    <a:pt x="9875" y="15414"/>
                    <a:pt x="10074" y="15592"/>
                    <a:pt x="10253" y="15791"/>
                  </a:cubicBezTo>
                  <a:cubicBezTo>
                    <a:pt x="10296" y="15839"/>
                    <a:pt x="10352" y="15860"/>
                    <a:pt x="10406" y="15860"/>
                  </a:cubicBezTo>
                  <a:cubicBezTo>
                    <a:pt x="10515" y="15860"/>
                    <a:pt x="10619" y="15777"/>
                    <a:pt x="10619" y="15648"/>
                  </a:cubicBezTo>
                  <a:cubicBezTo>
                    <a:pt x="10619" y="15595"/>
                    <a:pt x="10600" y="15547"/>
                    <a:pt x="10565" y="15506"/>
                  </a:cubicBezTo>
                  <a:cubicBezTo>
                    <a:pt x="10366" y="15286"/>
                    <a:pt x="10146" y="15089"/>
                    <a:pt x="9905" y="14916"/>
                  </a:cubicBezTo>
                  <a:cubicBezTo>
                    <a:pt x="9867" y="14888"/>
                    <a:pt x="9824" y="14875"/>
                    <a:pt x="9780" y="14875"/>
                  </a:cubicBezTo>
                  <a:close/>
                  <a:moveTo>
                    <a:pt x="7652" y="15112"/>
                  </a:moveTo>
                  <a:cubicBezTo>
                    <a:pt x="7575" y="15112"/>
                    <a:pt x="7497" y="15152"/>
                    <a:pt x="7460" y="15241"/>
                  </a:cubicBezTo>
                  <a:cubicBezTo>
                    <a:pt x="7437" y="15297"/>
                    <a:pt x="7416" y="15356"/>
                    <a:pt x="7397" y="15419"/>
                  </a:cubicBezTo>
                  <a:cubicBezTo>
                    <a:pt x="7310" y="15700"/>
                    <a:pt x="7292" y="15959"/>
                    <a:pt x="7343" y="16189"/>
                  </a:cubicBezTo>
                  <a:cubicBezTo>
                    <a:pt x="7367" y="16287"/>
                    <a:pt x="7451" y="16352"/>
                    <a:pt x="7546" y="16352"/>
                  </a:cubicBezTo>
                  <a:cubicBezTo>
                    <a:pt x="7562" y="16352"/>
                    <a:pt x="7578" y="16350"/>
                    <a:pt x="7594" y="16346"/>
                  </a:cubicBezTo>
                  <a:cubicBezTo>
                    <a:pt x="7706" y="16322"/>
                    <a:pt x="7778" y="16212"/>
                    <a:pt x="7755" y="16098"/>
                  </a:cubicBezTo>
                  <a:cubicBezTo>
                    <a:pt x="7718" y="15939"/>
                    <a:pt x="7732" y="15753"/>
                    <a:pt x="7799" y="15543"/>
                  </a:cubicBezTo>
                  <a:cubicBezTo>
                    <a:pt x="7814" y="15494"/>
                    <a:pt x="7830" y="15447"/>
                    <a:pt x="7849" y="15403"/>
                  </a:cubicBezTo>
                  <a:cubicBezTo>
                    <a:pt x="7860" y="15377"/>
                    <a:pt x="7865" y="15349"/>
                    <a:pt x="7865" y="15321"/>
                  </a:cubicBezTo>
                  <a:cubicBezTo>
                    <a:pt x="7865" y="15189"/>
                    <a:pt x="7759" y="15112"/>
                    <a:pt x="7652" y="15112"/>
                  </a:cubicBezTo>
                  <a:close/>
                  <a:moveTo>
                    <a:pt x="10530" y="16499"/>
                  </a:moveTo>
                  <a:cubicBezTo>
                    <a:pt x="10507" y="16499"/>
                    <a:pt x="10483" y="16503"/>
                    <a:pt x="10460" y="16511"/>
                  </a:cubicBezTo>
                  <a:cubicBezTo>
                    <a:pt x="10207" y="16600"/>
                    <a:pt x="9947" y="16668"/>
                    <a:pt x="9681" y="16713"/>
                  </a:cubicBezTo>
                  <a:cubicBezTo>
                    <a:pt x="9563" y="16727"/>
                    <a:pt x="9481" y="16839"/>
                    <a:pt x="9500" y="16956"/>
                  </a:cubicBezTo>
                  <a:cubicBezTo>
                    <a:pt x="9517" y="17060"/>
                    <a:pt x="9606" y="17132"/>
                    <a:pt x="9707" y="17132"/>
                  </a:cubicBezTo>
                  <a:cubicBezTo>
                    <a:pt x="9722" y="17132"/>
                    <a:pt x="9736" y="17130"/>
                    <a:pt x="9751" y="17127"/>
                  </a:cubicBezTo>
                  <a:cubicBezTo>
                    <a:pt x="10039" y="17078"/>
                    <a:pt x="10324" y="17005"/>
                    <a:pt x="10600" y="16907"/>
                  </a:cubicBezTo>
                  <a:cubicBezTo>
                    <a:pt x="10684" y="16879"/>
                    <a:pt x="10742" y="16799"/>
                    <a:pt x="10742" y="16710"/>
                  </a:cubicBezTo>
                  <a:cubicBezTo>
                    <a:pt x="10742" y="16685"/>
                    <a:pt x="10736" y="16663"/>
                    <a:pt x="10729" y="16640"/>
                  </a:cubicBezTo>
                  <a:cubicBezTo>
                    <a:pt x="10699" y="16553"/>
                    <a:pt x="10617" y="16499"/>
                    <a:pt x="10530" y="16499"/>
                  </a:cubicBezTo>
                  <a:close/>
                  <a:moveTo>
                    <a:pt x="8065" y="16563"/>
                  </a:moveTo>
                  <a:cubicBezTo>
                    <a:pt x="7989" y="16563"/>
                    <a:pt x="7916" y="16605"/>
                    <a:pt x="7879" y="16677"/>
                  </a:cubicBezTo>
                  <a:cubicBezTo>
                    <a:pt x="7825" y="16780"/>
                    <a:pt x="7865" y="16907"/>
                    <a:pt x="7968" y="16961"/>
                  </a:cubicBezTo>
                  <a:cubicBezTo>
                    <a:pt x="8213" y="17087"/>
                    <a:pt x="8515" y="17162"/>
                    <a:pt x="8866" y="17183"/>
                  </a:cubicBezTo>
                  <a:cubicBezTo>
                    <a:pt x="8870" y="17183"/>
                    <a:pt x="8874" y="17183"/>
                    <a:pt x="8878" y="17183"/>
                  </a:cubicBezTo>
                  <a:cubicBezTo>
                    <a:pt x="8988" y="17183"/>
                    <a:pt x="9081" y="17097"/>
                    <a:pt x="9088" y="16984"/>
                  </a:cubicBezTo>
                  <a:lnTo>
                    <a:pt x="9088" y="16972"/>
                  </a:lnTo>
                  <a:cubicBezTo>
                    <a:pt x="9088" y="16860"/>
                    <a:pt x="9000" y="16769"/>
                    <a:pt x="8890" y="16762"/>
                  </a:cubicBezTo>
                  <a:cubicBezTo>
                    <a:pt x="8604" y="16745"/>
                    <a:pt x="8351" y="16685"/>
                    <a:pt x="8162" y="16587"/>
                  </a:cubicBezTo>
                  <a:cubicBezTo>
                    <a:pt x="8131" y="16571"/>
                    <a:pt x="8097" y="16563"/>
                    <a:pt x="8065" y="16563"/>
                  </a:cubicBezTo>
                  <a:close/>
                  <a:moveTo>
                    <a:pt x="12010" y="15707"/>
                  </a:moveTo>
                  <a:cubicBezTo>
                    <a:pt x="11966" y="15707"/>
                    <a:pt x="11922" y="15721"/>
                    <a:pt x="11882" y="15751"/>
                  </a:cubicBezTo>
                  <a:cubicBezTo>
                    <a:pt x="11667" y="15913"/>
                    <a:pt x="11440" y="16060"/>
                    <a:pt x="11201" y="16186"/>
                  </a:cubicBezTo>
                  <a:cubicBezTo>
                    <a:pt x="11171" y="16201"/>
                    <a:pt x="11145" y="16226"/>
                    <a:pt x="11126" y="16254"/>
                  </a:cubicBezTo>
                  <a:cubicBezTo>
                    <a:pt x="11115" y="16238"/>
                    <a:pt x="11105" y="16222"/>
                    <a:pt x="11094" y="16205"/>
                  </a:cubicBezTo>
                  <a:cubicBezTo>
                    <a:pt x="11055" y="16139"/>
                    <a:pt x="10984" y="16103"/>
                    <a:pt x="10913" y="16103"/>
                  </a:cubicBezTo>
                  <a:cubicBezTo>
                    <a:pt x="10875" y="16103"/>
                    <a:pt x="10836" y="16113"/>
                    <a:pt x="10801" y="16135"/>
                  </a:cubicBezTo>
                  <a:cubicBezTo>
                    <a:pt x="10701" y="16200"/>
                    <a:pt x="10673" y="16332"/>
                    <a:pt x="10740" y="16432"/>
                  </a:cubicBezTo>
                  <a:cubicBezTo>
                    <a:pt x="10883" y="16659"/>
                    <a:pt x="11011" y="16898"/>
                    <a:pt x="11117" y="17146"/>
                  </a:cubicBezTo>
                  <a:cubicBezTo>
                    <a:pt x="11151" y="17225"/>
                    <a:pt x="11228" y="17273"/>
                    <a:pt x="11308" y="17273"/>
                  </a:cubicBezTo>
                  <a:cubicBezTo>
                    <a:pt x="11337" y="17273"/>
                    <a:pt x="11365" y="17267"/>
                    <a:pt x="11393" y="17255"/>
                  </a:cubicBezTo>
                  <a:cubicBezTo>
                    <a:pt x="11501" y="17209"/>
                    <a:pt x="11550" y="17085"/>
                    <a:pt x="11503" y="16979"/>
                  </a:cubicBezTo>
                  <a:cubicBezTo>
                    <a:pt x="11445" y="16844"/>
                    <a:pt x="11383" y="16711"/>
                    <a:pt x="11313" y="16582"/>
                  </a:cubicBezTo>
                  <a:cubicBezTo>
                    <a:pt x="11344" y="16580"/>
                    <a:pt x="11374" y="16572"/>
                    <a:pt x="11400" y="16558"/>
                  </a:cubicBezTo>
                  <a:cubicBezTo>
                    <a:pt x="11659" y="16420"/>
                    <a:pt x="11905" y="16263"/>
                    <a:pt x="12137" y="16086"/>
                  </a:cubicBezTo>
                  <a:cubicBezTo>
                    <a:pt x="12189" y="16046"/>
                    <a:pt x="12221" y="15985"/>
                    <a:pt x="12221" y="15919"/>
                  </a:cubicBezTo>
                  <a:cubicBezTo>
                    <a:pt x="12221" y="15793"/>
                    <a:pt x="12119" y="15707"/>
                    <a:pt x="12010" y="15707"/>
                  </a:cubicBezTo>
                  <a:close/>
                  <a:moveTo>
                    <a:pt x="11582" y="17648"/>
                  </a:moveTo>
                  <a:cubicBezTo>
                    <a:pt x="11565" y="17648"/>
                    <a:pt x="11548" y="17650"/>
                    <a:pt x="11531" y="17655"/>
                  </a:cubicBezTo>
                  <a:cubicBezTo>
                    <a:pt x="11417" y="17684"/>
                    <a:pt x="11349" y="17798"/>
                    <a:pt x="11379" y="17911"/>
                  </a:cubicBezTo>
                  <a:cubicBezTo>
                    <a:pt x="11445" y="18172"/>
                    <a:pt x="11491" y="18439"/>
                    <a:pt x="11515" y="18708"/>
                  </a:cubicBezTo>
                  <a:cubicBezTo>
                    <a:pt x="11527" y="18814"/>
                    <a:pt x="11618" y="18897"/>
                    <a:pt x="11725" y="18897"/>
                  </a:cubicBezTo>
                  <a:cubicBezTo>
                    <a:pt x="11729" y="18897"/>
                    <a:pt x="11732" y="18896"/>
                    <a:pt x="11735" y="18896"/>
                  </a:cubicBezTo>
                  <a:cubicBezTo>
                    <a:pt x="11847" y="18891"/>
                    <a:pt x="11934" y="18800"/>
                    <a:pt x="11936" y="18688"/>
                  </a:cubicBezTo>
                  <a:cubicBezTo>
                    <a:pt x="11936" y="18682"/>
                    <a:pt x="11936" y="18675"/>
                    <a:pt x="11934" y="18669"/>
                  </a:cubicBezTo>
                  <a:cubicBezTo>
                    <a:pt x="11908" y="18378"/>
                    <a:pt x="11859" y="18089"/>
                    <a:pt x="11786" y="17807"/>
                  </a:cubicBezTo>
                  <a:cubicBezTo>
                    <a:pt x="11762" y="17712"/>
                    <a:pt x="11676" y="17648"/>
                    <a:pt x="11582" y="17648"/>
                  </a:cubicBezTo>
                  <a:close/>
                  <a:moveTo>
                    <a:pt x="11736" y="19317"/>
                  </a:moveTo>
                  <a:cubicBezTo>
                    <a:pt x="11625" y="19317"/>
                    <a:pt x="11533" y="19403"/>
                    <a:pt x="11526" y="19515"/>
                  </a:cubicBezTo>
                  <a:cubicBezTo>
                    <a:pt x="11507" y="19784"/>
                    <a:pt x="11466" y="20051"/>
                    <a:pt x="11407" y="20315"/>
                  </a:cubicBezTo>
                  <a:cubicBezTo>
                    <a:pt x="11384" y="20426"/>
                    <a:pt x="11454" y="20536"/>
                    <a:pt x="11566" y="20563"/>
                  </a:cubicBezTo>
                  <a:cubicBezTo>
                    <a:pt x="11581" y="20566"/>
                    <a:pt x="11597" y="20567"/>
                    <a:pt x="11612" y="20567"/>
                  </a:cubicBezTo>
                  <a:cubicBezTo>
                    <a:pt x="11707" y="20567"/>
                    <a:pt x="11793" y="20504"/>
                    <a:pt x="11817" y="20407"/>
                  </a:cubicBezTo>
                  <a:cubicBezTo>
                    <a:pt x="11882" y="20122"/>
                    <a:pt x="11924" y="19834"/>
                    <a:pt x="11945" y="19543"/>
                  </a:cubicBezTo>
                  <a:lnTo>
                    <a:pt x="11945" y="19529"/>
                  </a:lnTo>
                  <a:cubicBezTo>
                    <a:pt x="11945" y="19415"/>
                    <a:pt x="11856" y="19321"/>
                    <a:pt x="11742" y="19317"/>
                  </a:cubicBezTo>
                  <a:cubicBezTo>
                    <a:pt x="11740" y="19317"/>
                    <a:pt x="11738" y="19317"/>
                    <a:pt x="11736" y="19317"/>
                  </a:cubicBezTo>
                  <a:close/>
                  <a:moveTo>
                    <a:pt x="11364" y="20954"/>
                  </a:moveTo>
                  <a:cubicBezTo>
                    <a:pt x="11285" y="20954"/>
                    <a:pt x="11205" y="20997"/>
                    <a:pt x="11169" y="21090"/>
                  </a:cubicBezTo>
                  <a:cubicBezTo>
                    <a:pt x="11072" y="21343"/>
                    <a:pt x="10956" y="21589"/>
                    <a:pt x="10825" y="21827"/>
                  </a:cubicBezTo>
                  <a:cubicBezTo>
                    <a:pt x="10770" y="21928"/>
                    <a:pt x="10806" y="22058"/>
                    <a:pt x="10907" y="22113"/>
                  </a:cubicBezTo>
                  <a:cubicBezTo>
                    <a:pt x="10940" y="22132"/>
                    <a:pt x="10975" y="22140"/>
                    <a:pt x="11010" y="22140"/>
                  </a:cubicBezTo>
                  <a:cubicBezTo>
                    <a:pt x="11085" y="22140"/>
                    <a:pt x="11157" y="22100"/>
                    <a:pt x="11196" y="22030"/>
                  </a:cubicBezTo>
                  <a:cubicBezTo>
                    <a:pt x="11334" y="21775"/>
                    <a:pt x="11458" y="21513"/>
                    <a:pt x="11562" y="21242"/>
                  </a:cubicBezTo>
                  <a:cubicBezTo>
                    <a:pt x="11571" y="21217"/>
                    <a:pt x="11576" y="21191"/>
                    <a:pt x="11576" y="21165"/>
                  </a:cubicBezTo>
                  <a:cubicBezTo>
                    <a:pt x="11576" y="21031"/>
                    <a:pt x="11470" y="20954"/>
                    <a:pt x="11364" y="20954"/>
                  </a:cubicBezTo>
                  <a:close/>
                  <a:moveTo>
                    <a:pt x="10564" y="22433"/>
                  </a:moveTo>
                  <a:cubicBezTo>
                    <a:pt x="10501" y="22433"/>
                    <a:pt x="10437" y="22461"/>
                    <a:pt x="10394" y="22524"/>
                  </a:cubicBezTo>
                  <a:cubicBezTo>
                    <a:pt x="10239" y="22747"/>
                    <a:pt x="10071" y="22962"/>
                    <a:pt x="9891" y="23168"/>
                  </a:cubicBezTo>
                  <a:cubicBezTo>
                    <a:pt x="9816" y="23256"/>
                    <a:pt x="9825" y="23390"/>
                    <a:pt x="9912" y="23465"/>
                  </a:cubicBezTo>
                  <a:cubicBezTo>
                    <a:pt x="9952" y="23500"/>
                    <a:pt x="10001" y="23518"/>
                    <a:pt x="10051" y="23518"/>
                  </a:cubicBezTo>
                  <a:cubicBezTo>
                    <a:pt x="10109" y="23518"/>
                    <a:pt x="10167" y="23493"/>
                    <a:pt x="10209" y="23446"/>
                  </a:cubicBezTo>
                  <a:cubicBezTo>
                    <a:pt x="10397" y="23228"/>
                    <a:pt x="10576" y="23001"/>
                    <a:pt x="10740" y="22763"/>
                  </a:cubicBezTo>
                  <a:cubicBezTo>
                    <a:pt x="10764" y="22728"/>
                    <a:pt x="10778" y="22686"/>
                    <a:pt x="10778" y="22644"/>
                  </a:cubicBezTo>
                  <a:lnTo>
                    <a:pt x="10776" y="22644"/>
                  </a:lnTo>
                  <a:cubicBezTo>
                    <a:pt x="10776" y="22515"/>
                    <a:pt x="10671" y="22433"/>
                    <a:pt x="10564" y="22433"/>
                  </a:cubicBezTo>
                  <a:close/>
                  <a:moveTo>
                    <a:pt x="3848" y="22798"/>
                  </a:moveTo>
                  <a:cubicBezTo>
                    <a:pt x="3506" y="22798"/>
                    <a:pt x="3216" y="22959"/>
                    <a:pt x="3010" y="23264"/>
                  </a:cubicBezTo>
                  <a:cubicBezTo>
                    <a:pt x="2945" y="23360"/>
                    <a:pt x="2971" y="23491"/>
                    <a:pt x="3067" y="23556"/>
                  </a:cubicBezTo>
                  <a:cubicBezTo>
                    <a:pt x="3103" y="23580"/>
                    <a:pt x="3144" y="23592"/>
                    <a:pt x="3185" y="23592"/>
                  </a:cubicBezTo>
                  <a:cubicBezTo>
                    <a:pt x="3252" y="23592"/>
                    <a:pt x="3319" y="23560"/>
                    <a:pt x="3359" y="23498"/>
                  </a:cubicBezTo>
                  <a:cubicBezTo>
                    <a:pt x="3486" y="23310"/>
                    <a:pt x="3647" y="23219"/>
                    <a:pt x="3850" y="23219"/>
                  </a:cubicBezTo>
                  <a:lnTo>
                    <a:pt x="3883" y="23219"/>
                  </a:lnTo>
                  <a:cubicBezTo>
                    <a:pt x="3886" y="23219"/>
                    <a:pt x="3889" y="23219"/>
                    <a:pt x="3893" y="23219"/>
                  </a:cubicBezTo>
                  <a:cubicBezTo>
                    <a:pt x="4005" y="23219"/>
                    <a:pt x="4100" y="23132"/>
                    <a:pt x="4105" y="23020"/>
                  </a:cubicBezTo>
                  <a:lnTo>
                    <a:pt x="4105" y="23009"/>
                  </a:lnTo>
                  <a:cubicBezTo>
                    <a:pt x="4105" y="22898"/>
                    <a:pt x="4017" y="22805"/>
                    <a:pt x="3906" y="22798"/>
                  </a:cubicBezTo>
                  <a:close/>
                  <a:moveTo>
                    <a:pt x="4661" y="23116"/>
                  </a:moveTo>
                  <a:cubicBezTo>
                    <a:pt x="4596" y="23116"/>
                    <a:pt x="4533" y="23145"/>
                    <a:pt x="4492" y="23202"/>
                  </a:cubicBezTo>
                  <a:cubicBezTo>
                    <a:pt x="4423" y="23294"/>
                    <a:pt x="4442" y="23427"/>
                    <a:pt x="4536" y="23495"/>
                  </a:cubicBezTo>
                  <a:cubicBezTo>
                    <a:pt x="4744" y="23656"/>
                    <a:pt x="4931" y="23841"/>
                    <a:pt x="5092" y="24049"/>
                  </a:cubicBezTo>
                  <a:cubicBezTo>
                    <a:pt x="5135" y="24104"/>
                    <a:pt x="5195" y="24129"/>
                    <a:pt x="5255" y="24129"/>
                  </a:cubicBezTo>
                  <a:cubicBezTo>
                    <a:pt x="5363" y="24129"/>
                    <a:pt x="5468" y="24046"/>
                    <a:pt x="5467" y="23918"/>
                  </a:cubicBezTo>
                  <a:cubicBezTo>
                    <a:pt x="5467" y="23870"/>
                    <a:pt x="5451" y="23825"/>
                    <a:pt x="5422" y="23788"/>
                  </a:cubicBezTo>
                  <a:cubicBezTo>
                    <a:pt x="5238" y="23551"/>
                    <a:pt x="5025" y="23339"/>
                    <a:pt x="4786" y="23158"/>
                  </a:cubicBezTo>
                  <a:cubicBezTo>
                    <a:pt x="4748" y="23130"/>
                    <a:pt x="4704" y="23116"/>
                    <a:pt x="4661" y="23116"/>
                  </a:cubicBezTo>
                  <a:close/>
                  <a:moveTo>
                    <a:pt x="9461" y="23696"/>
                  </a:moveTo>
                  <a:cubicBezTo>
                    <a:pt x="9410" y="23696"/>
                    <a:pt x="9360" y="23714"/>
                    <a:pt x="9320" y="23750"/>
                  </a:cubicBezTo>
                  <a:cubicBezTo>
                    <a:pt x="9117" y="23933"/>
                    <a:pt x="8904" y="24103"/>
                    <a:pt x="8682" y="24258"/>
                  </a:cubicBezTo>
                  <a:cubicBezTo>
                    <a:pt x="8592" y="24326"/>
                    <a:pt x="8571" y="24454"/>
                    <a:pt x="8635" y="24546"/>
                  </a:cubicBezTo>
                  <a:cubicBezTo>
                    <a:pt x="8676" y="24605"/>
                    <a:pt x="8741" y="24637"/>
                    <a:pt x="8807" y="24637"/>
                  </a:cubicBezTo>
                  <a:cubicBezTo>
                    <a:pt x="8846" y="24637"/>
                    <a:pt x="8886" y="24626"/>
                    <a:pt x="8922" y="24602"/>
                  </a:cubicBezTo>
                  <a:cubicBezTo>
                    <a:pt x="9159" y="24438"/>
                    <a:pt x="9386" y="24256"/>
                    <a:pt x="9601" y="24063"/>
                  </a:cubicBezTo>
                  <a:cubicBezTo>
                    <a:pt x="9645" y="24022"/>
                    <a:pt x="9671" y="23966"/>
                    <a:pt x="9671" y="23907"/>
                  </a:cubicBezTo>
                  <a:cubicBezTo>
                    <a:pt x="9671" y="23855"/>
                    <a:pt x="9652" y="23804"/>
                    <a:pt x="9617" y="23766"/>
                  </a:cubicBezTo>
                  <a:cubicBezTo>
                    <a:pt x="9575" y="23719"/>
                    <a:pt x="9518" y="23696"/>
                    <a:pt x="9461" y="23696"/>
                  </a:cubicBezTo>
                  <a:close/>
                  <a:moveTo>
                    <a:pt x="2936" y="23963"/>
                  </a:moveTo>
                  <a:cubicBezTo>
                    <a:pt x="2934" y="23963"/>
                    <a:pt x="2931" y="23963"/>
                    <a:pt x="2929" y="23963"/>
                  </a:cubicBezTo>
                  <a:cubicBezTo>
                    <a:pt x="2814" y="23965"/>
                    <a:pt x="2716" y="24064"/>
                    <a:pt x="2723" y="24176"/>
                  </a:cubicBezTo>
                  <a:cubicBezTo>
                    <a:pt x="2730" y="24504"/>
                    <a:pt x="2873" y="24810"/>
                    <a:pt x="3141" y="25065"/>
                  </a:cubicBezTo>
                  <a:cubicBezTo>
                    <a:pt x="3183" y="25105"/>
                    <a:pt x="3234" y="25122"/>
                    <a:pt x="3284" y="25122"/>
                  </a:cubicBezTo>
                  <a:cubicBezTo>
                    <a:pt x="3393" y="25122"/>
                    <a:pt x="3496" y="25039"/>
                    <a:pt x="3497" y="24912"/>
                  </a:cubicBezTo>
                  <a:lnTo>
                    <a:pt x="3497" y="24912"/>
                  </a:lnTo>
                  <a:cubicBezTo>
                    <a:pt x="3497" y="24913"/>
                    <a:pt x="3497" y="24913"/>
                    <a:pt x="3497" y="24913"/>
                  </a:cubicBezTo>
                  <a:lnTo>
                    <a:pt x="3497" y="24911"/>
                  </a:lnTo>
                  <a:cubicBezTo>
                    <a:pt x="3497" y="24912"/>
                    <a:pt x="3497" y="24912"/>
                    <a:pt x="3497" y="24912"/>
                  </a:cubicBezTo>
                  <a:lnTo>
                    <a:pt x="3497" y="24912"/>
                  </a:lnTo>
                  <a:cubicBezTo>
                    <a:pt x="3497" y="24853"/>
                    <a:pt x="3472" y="24798"/>
                    <a:pt x="3431" y="24758"/>
                  </a:cubicBezTo>
                  <a:cubicBezTo>
                    <a:pt x="3245" y="24581"/>
                    <a:pt x="3148" y="24384"/>
                    <a:pt x="3144" y="24169"/>
                  </a:cubicBezTo>
                  <a:cubicBezTo>
                    <a:pt x="3142" y="24054"/>
                    <a:pt x="3050" y="23963"/>
                    <a:pt x="2936" y="23963"/>
                  </a:cubicBezTo>
                  <a:close/>
                  <a:moveTo>
                    <a:pt x="8082" y="24655"/>
                  </a:moveTo>
                  <a:cubicBezTo>
                    <a:pt x="8049" y="24655"/>
                    <a:pt x="8016" y="24662"/>
                    <a:pt x="7984" y="24679"/>
                  </a:cubicBezTo>
                  <a:cubicBezTo>
                    <a:pt x="7745" y="24805"/>
                    <a:pt x="7495" y="24913"/>
                    <a:pt x="7240" y="25006"/>
                  </a:cubicBezTo>
                  <a:cubicBezTo>
                    <a:pt x="7133" y="25048"/>
                    <a:pt x="7079" y="25166"/>
                    <a:pt x="7119" y="25273"/>
                  </a:cubicBezTo>
                  <a:cubicBezTo>
                    <a:pt x="7150" y="25359"/>
                    <a:pt x="7231" y="25412"/>
                    <a:pt x="7317" y="25412"/>
                  </a:cubicBezTo>
                  <a:cubicBezTo>
                    <a:pt x="7339" y="25412"/>
                    <a:pt x="7361" y="25409"/>
                    <a:pt x="7383" y="25402"/>
                  </a:cubicBezTo>
                  <a:cubicBezTo>
                    <a:pt x="7655" y="25304"/>
                    <a:pt x="7921" y="25187"/>
                    <a:pt x="8179" y="25053"/>
                  </a:cubicBezTo>
                  <a:cubicBezTo>
                    <a:pt x="8249" y="25016"/>
                    <a:pt x="8293" y="24945"/>
                    <a:pt x="8293" y="24866"/>
                  </a:cubicBezTo>
                  <a:cubicBezTo>
                    <a:pt x="8293" y="24743"/>
                    <a:pt x="8193" y="24655"/>
                    <a:pt x="8082" y="24655"/>
                  </a:cubicBezTo>
                  <a:close/>
                  <a:moveTo>
                    <a:pt x="4013" y="25126"/>
                  </a:moveTo>
                  <a:cubicBezTo>
                    <a:pt x="3927" y="25126"/>
                    <a:pt x="3845" y="25179"/>
                    <a:pt x="3815" y="25264"/>
                  </a:cubicBezTo>
                  <a:cubicBezTo>
                    <a:pt x="3775" y="25372"/>
                    <a:pt x="3829" y="25491"/>
                    <a:pt x="3935" y="25533"/>
                  </a:cubicBezTo>
                  <a:cubicBezTo>
                    <a:pt x="4215" y="25633"/>
                    <a:pt x="4506" y="25699"/>
                    <a:pt x="4802" y="25732"/>
                  </a:cubicBezTo>
                  <a:cubicBezTo>
                    <a:pt x="4810" y="25733"/>
                    <a:pt x="4818" y="25734"/>
                    <a:pt x="4827" y="25734"/>
                  </a:cubicBezTo>
                  <a:cubicBezTo>
                    <a:pt x="4932" y="25734"/>
                    <a:pt x="5023" y="25654"/>
                    <a:pt x="5036" y="25547"/>
                  </a:cubicBezTo>
                  <a:cubicBezTo>
                    <a:pt x="5037" y="25538"/>
                    <a:pt x="5037" y="25531"/>
                    <a:pt x="5037" y="25523"/>
                  </a:cubicBezTo>
                  <a:cubicBezTo>
                    <a:pt x="5037" y="25416"/>
                    <a:pt x="4957" y="25327"/>
                    <a:pt x="4851" y="25313"/>
                  </a:cubicBezTo>
                  <a:cubicBezTo>
                    <a:pt x="4589" y="25285"/>
                    <a:pt x="4328" y="25226"/>
                    <a:pt x="4080" y="25137"/>
                  </a:cubicBezTo>
                  <a:cubicBezTo>
                    <a:pt x="4058" y="25129"/>
                    <a:pt x="4036" y="25126"/>
                    <a:pt x="4013" y="25126"/>
                  </a:cubicBezTo>
                  <a:close/>
                  <a:moveTo>
                    <a:pt x="5715" y="24413"/>
                  </a:moveTo>
                  <a:cubicBezTo>
                    <a:pt x="5681" y="24413"/>
                    <a:pt x="5647" y="24421"/>
                    <a:pt x="5615" y="24438"/>
                  </a:cubicBezTo>
                  <a:cubicBezTo>
                    <a:pt x="5512" y="24494"/>
                    <a:pt x="5474" y="24621"/>
                    <a:pt x="5530" y="24723"/>
                  </a:cubicBezTo>
                  <a:cubicBezTo>
                    <a:pt x="5633" y="24918"/>
                    <a:pt x="5726" y="25119"/>
                    <a:pt x="5806" y="25325"/>
                  </a:cubicBezTo>
                  <a:cubicBezTo>
                    <a:pt x="5755" y="25329"/>
                    <a:pt x="5705" y="25334"/>
                    <a:pt x="5656" y="25336"/>
                  </a:cubicBezTo>
                  <a:cubicBezTo>
                    <a:pt x="5539" y="25343"/>
                    <a:pt x="5450" y="25442"/>
                    <a:pt x="5457" y="25559"/>
                  </a:cubicBezTo>
                  <a:cubicBezTo>
                    <a:pt x="5463" y="25670"/>
                    <a:pt x="5556" y="25757"/>
                    <a:pt x="5667" y="25757"/>
                  </a:cubicBezTo>
                  <a:cubicBezTo>
                    <a:pt x="5672" y="25757"/>
                    <a:pt x="5676" y="25757"/>
                    <a:pt x="5680" y="25757"/>
                  </a:cubicBezTo>
                  <a:cubicBezTo>
                    <a:pt x="5970" y="25739"/>
                    <a:pt x="6260" y="25701"/>
                    <a:pt x="6545" y="25641"/>
                  </a:cubicBezTo>
                  <a:cubicBezTo>
                    <a:pt x="6642" y="25620"/>
                    <a:pt x="6712" y="25535"/>
                    <a:pt x="6712" y="25435"/>
                  </a:cubicBezTo>
                  <a:cubicBezTo>
                    <a:pt x="6712" y="25420"/>
                    <a:pt x="6711" y="25406"/>
                    <a:pt x="6707" y="25392"/>
                  </a:cubicBezTo>
                  <a:cubicBezTo>
                    <a:pt x="6687" y="25293"/>
                    <a:pt x="6600" y="25225"/>
                    <a:pt x="6503" y="25225"/>
                  </a:cubicBezTo>
                  <a:cubicBezTo>
                    <a:pt x="6489" y="25225"/>
                    <a:pt x="6474" y="25226"/>
                    <a:pt x="6459" y="25229"/>
                  </a:cubicBezTo>
                  <a:cubicBezTo>
                    <a:pt x="6384" y="25243"/>
                    <a:pt x="6311" y="25257"/>
                    <a:pt x="6236" y="25271"/>
                  </a:cubicBezTo>
                  <a:cubicBezTo>
                    <a:pt x="6141" y="25014"/>
                    <a:pt x="6029" y="24765"/>
                    <a:pt x="5900" y="24524"/>
                  </a:cubicBezTo>
                  <a:cubicBezTo>
                    <a:pt x="5863" y="24453"/>
                    <a:pt x="5790" y="24413"/>
                    <a:pt x="5715" y="24413"/>
                  </a:cubicBezTo>
                  <a:close/>
                  <a:moveTo>
                    <a:pt x="6292" y="25991"/>
                  </a:moveTo>
                  <a:cubicBezTo>
                    <a:pt x="6276" y="25991"/>
                    <a:pt x="6260" y="25992"/>
                    <a:pt x="6244" y="25996"/>
                  </a:cubicBezTo>
                  <a:cubicBezTo>
                    <a:pt x="6131" y="26022"/>
                    <a:pt x="6061" y="26134"/>
                    <a:pt x="6085" y="26247"/>
                  </a:cubicBezTo>
                  <a:cubicBezTo>
                    <a:pt x="6145" y="26513"/>
                    <a:pt x="6188" y="26782"/>
                    <a:pt x="6215" y="27053"/>
                  </a:cubicBezTo>
                  <a:cubicBezTo>
                    <a:pt x="6225" y="27163"/>
                    <a:pt x="6317" y="27245"/>
                    <a:pt x="6425" y="27245"/>
                  </a:cubicBezTo>
                  <a:cubicBezTo>
                    <a:pt x="6428" y="27245"/>
                    <a:pt x="6431" y="27245"/>
                    <a:pt x="6435" y="27245"/>
                  </a:cubicBezTo>
                  <a:cubicBezTo>
                    <a:pt x="6548" y="27239"/>
                    <a:pt x="6635" y="27145"/>
                    <a:pt x="6635" y="27033"/>
                  </a:cubicBezTo>
                  <a:cubicBezTo>
                    <a:pt x="6635" y="27025"/>
                    <a:pt x="6635" y="27018"/>
                    <a:pt x="6634" y="27011"/>
                  </a:cubicBezTo>
                  <a:cubicBezTo>
                    <a:pt x="6606" y="26722"/>
                    <a:pt x="6559" y="26438"/>
                    <a:pt x="6496" y="26155"/>
                  </a:cubicBezTo>
                  <a:cubicBezTo>
                    <a:pt x="6475" y="26057"/>
                    <a:pt x="6388" y="25991"/>
                    <a:pt x="6292" y="25991"/>
                  </a:cubicBezTo>
                  <a:close/>
                  <a:moveTo>
                    <a:pt x="6463" y="27667"/>
                  </a:moveTo>
                  <a:cubicBezTo>
                    <a:pt x="6349" y="27667"/>
                    <a:pt x="6255" y="27756"/>
                    <a:pt x="6249" y="27870"/>
                  </a:cubicBezTo>
                  <a:cubicBezTo>
                    <a:pt x="6246" y="28142"/>
                    <a:pt x="6227" y="28417"/>
                    <a:pt x="6194" y="28687"/>
                  </a:cubicBezTo>
                  <a:cubicBezTo>
                    <a:pt x="6178" y="28803"/>
                    <a:pt x="6260" y="28909"/>
                    <a:pt x="6377" y="28921"/>
                  </a:cubicBezTo>
                  <a:cubicBezTo>
                    <a:pt x="6386" y="28922"/>
                    <a:pt x="6394" y="28923"/>
                    <a:pt x="6403" y="28923"/>
                  </a:cubicBezTo>
                  <a:cubicBezTo>
                    <a:pt x="6507" y="28923"/>
                    <a:pt x="6598" y="28845"/>
                    <a:pt x="6613" y="28738"/>
                  </a:cubicBezTo>
                  <a:cubicBezTo>
                    <a:pt x="6648" y="28452"/>
                    <a:pt x="6667" y="28165"/>
                    <a:pt x="6672" y="27875"/>
                  </a:cubicBezTo>
                  <a:lnTo>
                    <a:pt x="6672" y="27873"/>
                  </a:lnTo>
                  <a:cubicBezTo>
                    <a:pt x="6669" y="27760"/>
                    <a:pt x="6576" y="27669"/>
                    <a:pt x="6463" y="27667"/>
                  </a:cubicBezTo>
                  <a:close/>
                  <a:moveTo>
                    <a:pt x="6255" y="29329"/>
                  </a:moveTo>
                  <a:cubicBezTo>
                    <a:pt x="6158" y="29329"/>
                    <a:pt x="6073" y="29394"/>
                    <a:pt x="6049" y="29489"/>
                  </a:cubicBezTo>
                  <a:cubicBezTo>
                    <a:pt x="5984" y="29749"/>
                    <a:pt x="5898" y="30004"/>
                    <a:pt x="5790" y="30250"/>
                  </a:cubicBezTo>
                  <a:cubicBezTo>
                    <a:pt x="5746" y="30357"/>
                    <a:pt x="5795" y="30478"/>
                    <a:pt x="5900" y="30523"/>
                  </a:cubicBezTo>
                  <a:cubicBezTo>
                    <a:pt x="5928" y="30536"/>
                    <a:pt x="5958" y="30542"/>
                    <a:pt x="5987" y="30542"/>
                  </a:cubicBezTo>
                  <a:cubicBezTo>
                    <a:pt x="6065" y="30542"/>
                    <a:pt x="6140" y="30497"/>
                    <a:pt x="6176" y="30422"/>
                  </a:cubicBezTo>
                  <a:cubicBezTo>
                    <a:pt x="6293" y="30153"/>
                    <a:pt x="6387" y="29875"/>
                    <a:pt x="6457" y="29592"/>
                  </a:cubicBezTo>
                  <a:cubicBezTo>
                    <a:pt x="6461" y="29575"/>
                    <a:pt x="6464" y="29557"/>
                    <a:pt x="6464" y="29541"/>
                  </a:cubicBezTo>
                  <a:lnTo>
                    <a:pt x="6464" y="29540"/>
                  </a:lnTo>
                  <a:cubicBezTo>
                    <a:pt x="6464" y="29433"/>
                    <a:pt x="6386" y="29344"/>
                    <a:pt x="6279" y="29330"/>
                  </a:cubicBezTo>
                  <a:cubicBezTo>
                    <a:pt x="6271" y="29329"/>
                    <a:pt x="6263" y="29329"/>
                    <a:pt x="6255" y="29329"/>
                  </a:cubicBezTo>
                  <a:close/>
                  <a:moveTo>
                    <a:pt x="5568" y="30856"/>
                  </a:moveTo>
                  <a:cubicBezTo>
                    <a:pt x="5505" y="30856"/>
                    <a:pt x="5442" y="30883"/>
                    <a:pt x="5399" y="30944"/>
                  </a:cubicBezTo>
                  <a:cubicBezTo>
                    <a:pt x="5245" y="31160"/>
                    <a:pt x="5067" y="31360"/>
                    <a:pt x="4870" y="31536"/>
                  </a:cubicBezTo>
                  <a:cubicBezTo>
                    <a:pt x="4784" y="31613"/>
                    <a:pt x="4777" y="31745"/>
                    <a:pt x="4854" y="31831"/>
                  </a:cubicBezTo>
                  <a:cubicBezTo>
                    <a:pt x="4896" y="31878"/>
                    <a:pt x="4953" y="31902"/>
                    <a:pt x="5012" y="31902"/>
                  </a:cubicBezTo>
                  <a:cubicBezTo>
                    <a:pt x="5061" y="31902"/>
                    <a:pt x="5111" y="31885"/>
                    <a:pt x="5151" y="31850"/>
                  </a:cubicBezTo>
                  <a:cubicBezTo>
                    <a:pt x="5371" y="31653"/>
                    <a:pt x="5568" y="31431"/>
                    <a:pt x="5741" y="31190"/>
                  </a:cubicBezTo>
                  <a:cubicBezTo>
                    <a:pt x="5767" y="31153"/>
                    <a:pt x="5780" y="31111"/>
                    <a:pt x="5780" y="31068"/>
                  </a:cubicBezTo>
                  <a:cubicBezTo>
                    <a:pt x="5781" y="30937"/>
                    <a:pt x="5675" y="30856"/>
                    <a:pt x="5568" y="30856"/>
                  </a:cubicBezTo>
                  <a:close/>
                  <a:moveTo>
                    <a:pt x="4327" y="31971"/>
                  </a:moveTo>
                  <a:cubicBezTo>
                    <a:pt x="4292" y="31971"/>
                    <a:pt x="4256" y="31980"/>
                    <a:pt x="4224" y="31999"/>
                  </a:cubicBezTo>
                  <a:cubicBezTo>
                    <a:pt x="3989" y="32130"/>
                    <a:pt x="3745" y="32240"/>
                    <a:pt x="3492" y="32327"/>
                  </a:cubicBezTo>
                  <a:cubicBezTo>
                    <a:pt x="3380" y="32362"/>
                    <a:pt x="3319" y="32484"/>
                    <a:pt x="3357" y="32594"/>
                  </a:cubicBezTo>
                  <a:cubicBezTo>
                    <a:pt x="3387" y="32682"/>
                    <a:pt x="3469" y="32736"/>
                    <a:pt x="3556" y="32736"/>
                  </a:cubicBezTo>
                  <a:cubicBezTo>
                    <a:pt x="3580" y="32736"/>
                    <a:pt x="3604" y="32732"/>
                    <a:pt x="3628" y="32724"/>
                  </a:cubicBezTo>
                  <a:cubicBezTo>
                    <a:pt x="3906" y="32629"/>
                    <a:pt x="4175" y="32509"/>
                    <a:pt x="4431" y="32364"/>
                  </a:cubicBezTo>
                  <a:cubicBezTo>
                    <a:pt x="4496" y="32327"/>
                    <a:pt x="4538" y="32257"/>
                    <a:pt x="4538" y="32182"/>
                  </a:cubicBezTo>
                  <a:cubicBezTo>
                    <a:pt x="4536" y="32145"/>
                    <a:pt x="4527" y="32109"/>
                    <a:pt x="4510" y="32077"/>
                  </a:cubicBezTo>
                  <a:cubicBezTo>
                    <a:pt x="4471" y="32009"/>
                    <a:pt x="4400" y="31971"/>
                    <a:pt x="4327" y="31971"/>
                  </a:cubicBezTo>
                  <a:close/>
                  <a:moveTo>
                    <a:pt x="2746" y="32526"/>
                  </a:moveTo>
                  <a:cubicBezTo>
                    <a:pt x="2733" y="32526"/>
                    <a:pt x="2720" y="32527"/>
                    <a:pt x="2708" y="32530"/>
                  </a:cubicBezTo>
                  <a:cubicBezTo>
                    <a:pt x="2439" y="32579"/>
                    <a:pt x="2168" y="32610"/>
                    <a:pt x="1895" y="32626"/>
                  </a:cubicBezTo>
                  <a:cubicBezTo>
                    <a:pt x="1780" y="32633"/>
                    <a:pt x="1696" y="32718"/>
                    <a:pt x="1698" y="32848"/>
                  </a:cubicBezTo>
                  <a:cubicBezTo>
                    <a:pt x="1705" y="32959"/>
                    <a:pt x="1797" y="33045"/>
                    <a:pt x="1907" y="33045"/>
                  </a:cubicBezTo>
                  <a:cubicBezTo>
                    <a:pt x="1911" y="33045"/>
                    <a:pt x="1916" y="33045"/>
                    <a:pt x="1920" y="33045"/>
                  </a:cubicBezTo>
                  <a:cubicBezTo>
                    <a:pt x="2210" y="33029"/>
                    <a:pt x="2498" y="32996"/>
                    <a:pt x="2783" y="32944"/>
                  </a:cubicBezTo>
                  <a:cubicBezTo>
                    <a:pt x="2882" y="32926"/>
                    <a:pt x="2956" y="32839"/>
                    <a:pt x="2956" y="32738"/>
                  </a:cubicBezTo>
                  <a:cubicBezTo>
                    <a:pt x="2956" y="32725"/>
                    <a:pt x="2954" y="32711"/>
                    <a:pt x="2952" y="32699"/>
                  </a:cubicBezTo>
                  <a:cubicBezTo>
                    <a:pt x="2933" y="32597"/>
                    <a:pt x="2845" y="32526"/>
                    <a:pt x="2746" y="32526"/>
                  </a:cubicBezTo>
                  <a:close/>
                  <a:moveTo>
                    <a:pt x="228" y="32534"/>
                  </a:moveTo>
                  <a:cubicBezTo>
                    <a:pt x="130" y="32534"/>
                    <a:pt x="43" y="32603"/>
                    <a:pt x="23" y="32703"/>
                  </a:cubicBezTo>
                  <a:cubicBezTo>
                    <a:pt x="0" y="32818"/>
                    <a:pt x="74" y="32928"/>
                    <a:pt x="187" y="32951"/>
                  </a:cubicBezTo>
                  <a:cubicBezTo>
                    <a:pt x="201" y="32954"/>
                    <a:pt x="538" y="33020"/>
                    <a:pt x="1055" y="33047"/>
                  </a:cubicBezTo>
                  <a:cubicBezTo>
                    <a:pt x="1059" y="33047"/>
                    <a:pt x="1064" y="33047"/>
                    <a:pt x="1068" y="33047"/>
                  </a:cubicBezTo>
                  <a:cubicBezTo>
                    <a:pt x="1178" y="33047"/>
                    <a:pt x="1270" y="32959"/>
                    <a:pt x="1275" y="32848"/>
                  </a:cubicBezTo>
                  <a:lnTo>
                    <a:pt x="1275" y="32837"/>
                  </a:lnTo>
                  <a:cubicBezTo>
                    <a:pt x="1277" y="32725"/>
                    <a:pt x="1190" y="32631"/>
                    <a:pt x="1078" y="32626"/>
                  </a:cubicBezTo>
                  <a:cubicBezTo>
                    <a:pt x="807" y="32614"/>
                    <a:pt x="537" y="32584"/>
                    <a:pt x="269" y="32538"/>
                  </a:cubicBezTo>
                  <a:cubicBezTo>
                    <a:pt x="255" y="32536"/>
                    <a:pt x="242" y="32534"/>
                    <a:pt x="228" y="325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4"/>
          <p:cNvGrpSpPr/>
          <p:nvPr/>
        </p:nvGrpSpPr>
        <p:grpSpPr>
          <a:xfrm rot="-8994210">
            <a:off x="8165835" y="322776"/>
            <a:ext cx="914349" cy="1288418"/>
            <a:chOff x="356325" y="1351525"/>
            <a:chExt cx="665275" cy="940450"/>
          </a:xfrm>
        </p:grpSpPr>
        <p:sp>
          <p:nvSpPr>
            <p:cNvPr id="924" name="Google Shape;924;p34"/>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34"/>
          <p:cNvSpPr/>
          <p:nvPr/>
        </p:nvSpPr>
        <p:spPr>
          <a:xfrm rot="10800000" flipH="1">
            <a:off x="348725" y="3487080"/>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34"/>
          <p:cNvGrpSpPr/>
          <p:nvPr/>
        </p:nvGrpSpPr>
        <p:grpSpPr>
          <a:xfrm rot="-3802388">
            <a:off x="8243092" y="4573083"/>
            <a:ext cx="521212" cy="299425"/>
            <a:chOff x="549075" y="3927675"/>
            <a:chExt cx="339825" cy="189150"/>
          </a:xfrm>
        </p:grpSpPr>
        <p:sp>
          <p:nvSpPr>
            <p:cNvPr id="933" name="Google Shape;933;p34"/>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936"/>
        <p:cNvGrpSpPr/>
        <p:nvPr/>
      </p:nvGrpSpPr>
      <p:grpSpPr>
        <a:xfrm>
          <a:off x="0" y="0"/>
          <a:ext cx="0" cy="0"/>
          <a:chOff x="0" y="0"/>
          <a:chExt cx="0" cy="0"/>
        </a:xfrm>
      </p:grpSpPr>
      <p:sp>
        <p:nvSpPr>
          <p:cNvPr id="937" name="Google Shape;937;p35"/>
          <p:cNvSpPr/>
          <p:nvPr/>
        </p:nvSpPr>
        <p:spPr>
          <a:xfrm rot="10800000" flipH="1">
            <a:off x="7355150" y="293753"/>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35"/>
          <p:cNvGrpSpPr/>
          <p:nvPr/>
        </p:nvGrpSpPr>
        <p:grpSpPr>
          <a:xfrm rot="10800000" flipH="1">
            <a:off x="362951" y="4586351"/>
            <a:ext cx="137157" cy="149631"/>
            <a:chOff x="1358425" y="2988925"/>
            <a:chExt cx="104025" cy="107625"/>
          </a:xfrm>
        </p:grpSpPr>
        <p:sp>
          <p:nvSpPr>
            <p:cNvPr id="939" name="Google Shape;939;p35"/>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5"/>
          <p:cNvSpPr/>
          <p:nvPr/>
        </p:nvSpPr>
        <p:spPr>
          <a:xfrm rot="10800000" flipH="1">
            <a:off x="6549525" y="4735980"/>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8628125" y="1946975"/>
            <a:ext cx="182884" cy="176345"/>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8143051" y="4414349"/>
            <a:ext cx="575446" cy="388447"/>
          </a:xfrm>
          <a:custGeom>
            <a:avLst/>
            <a:gdLst/>
            <a:ahLst/>
            <a:cxnLst/>
            <a:rect l="l" t="t" r="r" b="b"/>
            <a:pathLst>
              <a:path w="11070" h="7303" extrusionOk="0">
                <a:moveTo>
                  <a:pt x="5531" y="1129"/>
                </a:moveTo>
                <a:cubicBezTo>
                  <a:pt x="5968" y="1553"/>
                  <a:pt x="6054" y="2053"/>
                  <a:pt x="5937" y="2381"/>
                </a:cubicBezTo>
                <a:cubicBezTo>
                  <a:pt x="5875" y="2556"/>
                  <a:pt x="5765" y="2651"/>
                  <a:pt x="5635" y="2651"/>
                </a:cubicBezTo>
                <a:cubicBezTo>
                  <a:pt x="5555" y="2651"/>
                  <a:pt x="5466" y="2615"/>
                  <a:pt x="5378" y="2538"/>
                </a:cubicBezTo>
                <a:cubicBezTo>
                  <a:pt x="5072" y="2277"/>
                  <a:pt x="5145" y="1667"/>
                  <a:pt x="5531" y="1129"/>
                </a:cubicBezTo>
                <a:close/>
                <a:moveTo>
                  <a:pt x="8895" y="2760"/>
                </a:moveTo>
                <a:lnTo>
                  <a:pt x="8895" y="2760"/>
                </a:lnTo>
                <a:cubicBezTo>
                  <a:pt x="8814" y="3355"/>
                  <a:pt x="8448" y="3796"/>
                  <a:pt x="7957" y="3861"/>
                </a:cubicBezTo>
                <a:cubicBezTo>
                  <a:pt x="7931" y="3864"/>
                  <a:pt x="7903" y="3866"/>
                  <a:pt x="7875" y="3866"/>
                </a:cubicBezTo>
                <a:cubicBezTo>
                  <a:pt x="7746" y="3866"/>
                  <a:pt x="7744" y="3824"/>
                  <a:pt x="7742" y="3792"/>
                </a:cubicBezTo>
                <a:cubicBezTo>
                  <a:pt x="7732" y="3539"/>
                  <a:pt x="8210" y="2912"/>
                  <a:pt x="8895" y="2760"/>
                </a:cubicBezTo>
                <a:close/>
                <a:moveTo>
                  <a:pt x="3081" y="4273"/>
                </a:moveTo>
                <a:cubicBezTo>
                  <a:pt x="3167" y="4273"/>
                  <a:pt x="3245" y="4351"/>
                  <a:pt x="3296" y="4418"/>
                </a:cubicBezTo>
                <a:cubicBezTo>
                  <a:pt x="3533" y="4722"/>
                  <a:pt x="3591" y="5053"/>
                  <a:pt x="3458" y="5328"/>
                </a:cubicBezTo>
                <a:cubicBezTo>
                  <a:pt x="3313" y="5621"/>
                  <a:pt x="2971" y="5806"/>
                  <a:pt x="2557" y="5813"/>
                </a:cubicBezTo>
                <a:cubicBezTo>
                  <a:pt x="2478" y="5268"/>
                  <a:pt x="2636" y="4692"/>
                  <a:pt x="2854" y="4421"/>
                </a:cubicBezTo>
                <a:cubicBezTo>
                  <a:pt x="2933" y="4325"/>
                  <a:pt x="3013" y="4273"/>
                  <a:pt x="3081" y="4273"/>
                </a:cubicBezTo>
                <a:close/>
                <a:moveTo>
                  <a:pt x="6750" y="4753"/>
                </a:moveTo>
                <a:cubicBezTo>
                  <a:pt x="6778" y="4753"/>
                  <a:pt x="6845" y="4818"/>
                  <a:pt x="6897" y="4991"/>
                </a:cubicBezTo>
                <a:cubicBezTo>
                  <a:pt x="7030" y="5424"/>
                  <a:pt x="6948" y="5834"/>
                  <a:pt x="6667" y="6163"/>
                </a:cubicBezTo>
                <a:cubicBezTo>
                  <a:pt x="6412" y="5707"/>
                  <a:pt x="6436" y="5219"/>
                  <a:pt x="6581" y="4933"/>
                </a:cubicBezTo>
                <a:cubicBezTo>
                  <a:pt x="6647" y="4802"/>
                  <a:pt x="6721" y="4753"/>
                  <a:pt x="6750" y="4753"/>
                </a:cubicBezTo>
                <a:close/>
                <a:moveTo>
                  <a:pt x="6924" y="334"/>
                </a:moveTo>
                <a:cubicBezTo>
                  <a:pt x="7209" y="334"/>
                  <a:pt x="7497" y="418"/>
                  <a:pt x="7769" y="593"/>
                </a:cubicBezTo>
                <a:cubicBezTo>
                  <a:pt x="8459" y="1036"/>
                  <a:pt x="8878" y="1712"/>
                  <a:pt x="8907" y="2423"/>
                </a:cubicBezTo>
                <a:cubicBezTo>
                  <a:pt x="8060" y="2572"/>
                  <a:pt x="7397" y="3344"/>
                  <a:pt x="7416" y="3805"/>
                </a:cubicBezTo>
                <a:cubicBezTo>
                  <a:pt x="7422" y="3990"/>
                  <a:pt x="7538" y="4191"/>
                  <a:pt x="7870" y="4191"/>
                </a:cubicBezTo>
                <a:cubicBezTo>
                  <a:pt x="7910" y="4191"/>
                  <a:pt x="7953" y="4188"/>
                  <a:pt x="7999" y="4182"/>
                </a:cubicBezTo>
                <a:cubicBezTo>
                  <a:pt x="8659" y="4096"/>
                  <a:pt x="9148" y="3508"/>
                  <a:pt x="9225" y="2727"/>
                </a:cubicBezTo>
                <a:cubicBezTo>
                  <a:pt x="9592" y="2738"/>
                  <a:pt x="9934" y="2909"/>
                  <a:pt x="10240" y="3235"/>
                </a:cubicBezTo>
                <a:cubicBezTo>
                  <a:pt x="10760" y="3791"/>
                  <a:pt x="10635" y="4449"/>
                  <a:pt x="10437" y="4903"/>
                </a:cubicBezTo>
                <a:cubicBezTo>
                  <a:pt x="9985" y="5949"/>
                  <a:pt x="8715" y="6901"/>
                  <a:pt x="7777" y="6901"/>
                </a:cubicBezTo>
                <a:cubicBezTo>
                  <a:pt x="7519" y="6901"/>
                  <a:pt x="7297" y="6830"/>
                  <a:pt x="7122" y="6690"/>
                </a:cubicBezTo>
                <a:cubicBezTo>
                  <a:pt x="7026" y="6613"/>
                  <a:pt x="6937" y="6529"/>
                  <a:pt x="6859" y="6437"/>
                </a:cubicBezTo>
                <a:cubicBezTo>
                  <a:pt x="7252" y="6016"/>
                  <a:pt x="7379" y="5462"/>
                  <a:pt x="7208" y="4895"/>
                </a:cubicBezTo>
                <a:cubicBezTo>
                  <a:pt x="7084" y="4488"/>
                  <a:pt x="6867" y="4426"/>
                  <a:pt x="6749" y="4426"/>
                </a:cubicBezTo>
                <a:cubicBezTo>
                  <a:pt x="6574" y="4426"/>
                  <a:pt x="6406" y="4557"/>
                  <a:pt x="6291" y="4785"/>
                </a:cubicBezTo>
                <a:cubicBezTo>
                  <a:pt x="6090" y="5177"/>
                  <a:pt x="6062" y="5811"/>
                  <a:pt x="6422" y="6391"/>
                </a:cubicBezTo>
                <a:cubicBezTo>
                  <a:pt x="6047" y="6676"/>
                  <a:pt x="5346" y="6976"/>
                  <a:pt x="4066" y="6976"/>
                </a:cubicBezTo>
                <a:lnTo>
                  <a:pt x="3925" y="6976"/>
                </a:lnTo>
                <a:cubicBezTo>
                  <a:pt x="3126" y="6962"/>
                  <a:pt x="2781" y="6547"/>
                  <a:pt x="2636" y="6136"/>
                </a:cubicBezTo>
                <a:cubicBezTo>
                  <a:pt x="3140" y="6107"/>
                  <a:pt x="3561" y="5857"/>
                  <a:pt x="3748" y="5471"/>
                </a:cubicBezTo>
                <a:cubicBezTo>
                  <a:pt x="3940" y="5080"/>
                  <a:pt x="3869" y="4622"/>
                  <a:pt x="3551" y="4217"/>
                </a:cubicBezTo>
                <a:cubicBezTo>
                  <a:pt x="3376" y="3993"/>
                  <a:pt x="3198" y="3946"/>
                  <a:pt x="3079" y="3946"/>
                </a:cubicBezTo>
                <a:cubicBezTo>
                  <a:pt x="2908" y="3946"/>
                  <a:pt x="2740" y="4039"/>
                  <a:pt x="2599" y="4215"/>
                </a:cubicBezTo>
                <a:cubicBezTo>
                  <a:pt x="2344" y="4533"/>
                  <a:pt x="2150" y="5150"/>
                  <a:pt x="2222" y="5782"/>
                </a:cubicBezTo>
                <a:cubicBezTo>
                  <a:pt x="1871" y="5715"/>
                  <a:pt x="1499" y="5543"/>
                  <a:pt x="1137" y="5270"/>
                </a:cubicBezTo>
                <a:cubicBezTo>
                  <a:pt x="308" y="4650"/>
                  <a:pt x="482" y="3786"/>
                  <a:pt x="597" y="3441"/>
                </a:cubicBezTo>
                <a:cubicBezTo>
                  <a:pt x="845" y="2692"/>
                  <a:pt x="1511" y="2083"/>
                  <a:pt x="2078" y="2083"/>
                </a:cubicBezTo>
                <a:cubicBezTo>
                  <a:pt x="2081" y="2083"/>
                  <a:pt x="2084" y="2083"/>
                  <a:pt x="2087" y="2083"/>
                </a:cubicBezTo>
                <a:cubicBezTo>
                  <a:pt x="2221" y="2083"/>
                  <a:pt x="2352" y="2121"/>
                  <a:pt x="2466" y="2191"/>
                </a:cubicBezTo>
                <a:cubicBezTo>
                  <a:pt x="2494" y="2208"/>
                  <a:pt x="2523" y="2215"/>
                  <a:pt x="2551" y="2215"/>
                </a:cubicBezTo>
                <a:cubicBezTo>
                  <a:pt x="2644" y="2215"/>
                  <a:pt x="2728" y="2135"/>
                  <a:pt x="2714" y="2030"/>
                </a:cubicBezTo>
                <a:cubicBezTo>
                  <a:pt x="2712" y="2022"/>
                  <a:pt x="2606" y="1164"/>
                  <a:pt x="3013" y="699"/>
                </a:cubicBezTo>
                <a:cubicBezTo>
                  <a:pt x="3186" y="502"/>
                  <a:pt x="3432" y="403"/>
                  <a:pt x="3748" y="403"/>
                </a:cubicBezTo>
                <a:cubicBezTo>
                  <a:pt x="3973" y="403"/>
                  <a:pt x="4234" y="453"/>
                  <a:pt x="4531" y="553"/>
                </a:cubicBezTo>
                <a:cubicBezTo>
                  <a:pt x="4796" y="638"/>
                  <a:pt x="5048" y="762"/>
                  <a:pt x="5278" y="919"/>
                </a:cubicBezTo>
                <a:cubicBezTo>
                  <a:pt x="4831" y="1538"/>
                  <a:pt x="4670" y="2362"/>
                  <a:pt x="5165" y="2785"/>
                </a:cubicBezTo>
                <a:cubicBezTo>
                  <a:pt x="5315" y="2914"/>
                  <a:pt x="5479" y="2982"/>
                  <a:pt x="5638" y="2982"/>
                </a:cubicBezTo>
                <a:cubicBezTo>
                  <a:pt x="5903" y="2980"/>
                  <a:pt x="6134" y="2793"/>
                  <a:pt x="6242" y="2490"/>
                </a:cubicBezTo>
                <a:cubicBezTo>
                  <a:pt x="6398" y="2056"/>
                  <a:pt x="6295" y="1405"/>
                  <a:pt x="5739" y="878"/>
                </a:cubicBezTo>
                <a:cubicBezTo>
                  <a:pt x="6082" y="523"/>
                  <a:pt x="6499" y="334"/>
                  <a:pt x="6924" y="334"/>
                </a:cubicBezTo>
                <a:close/>
                <a:moveTo>
                  <a:pt x="6923" y="1"/>
                </a:moveTo>
                <a:cubicBezTo>
                  <a:pt x="6406" y="1"/>
                  <a:pt x="5891" y="242"/>
                  <a:pt x="5486" y="670"/>
                </a:cubicBezTo>
                <a:cubicBezTo>
                  <a:pt x="5224" y="486"/>
                  <a:pt x="4938" y="343"/>
                  <a:pt x="4634" y="245"/>
                </a:cubicBezTo>
                <a:cubicBezTo>
                  <a:pt x="4306" y="135"/>
                  <a:pt x="4010" y="80"/>
                  <a:pt x="3747" y="80"/>
                </a:cubicBezTo>
                <a:cubicBezTo>
                  <a:pt x="3334" y="80"/>
                  <a:pt x="3005" y="216"/>
                  <a:pt x="2768" y="485"/>
                </a:cubicBezTo>
                <a:cubicBezTo>
                  <a:pt x="2424" y="878"/>
                  <a:pt x="2372" y="1457"/>
                  <a:pt x="2374" y="1796"/>
                </a:cubicBezTo>
                <a:cubicBezTo>
                  <a:pt x="2278" y="1770"/>
                  <a:pt x="2178" y="1756"/>
                  <a:pt x="2078" y="1756"/>
                </a:cubicBezTo>
                <a:cubicBezTo>
                  <a:pt x="1369" y="1756"/>
                  <a:pt x="583" y="2451"/>
                  <a:pt x="288" y="3340"/>
                </a:cubicBezTo>
                <a:cubicBezTo>
                  <a:pt x="0" y="4206"/>
                  <a:pt x="239" y="5006"/>
                  <a:pt x="943" y="5532"/>
                </a:cubicBezTo>
                <a:cubicBezTo>
                  <a:pt x="1389" y="5866"/>
                  <a:pt x="1851" y="6068"/>
                  <a:pt x="2290" y="6122"/>
                </a:cubicBezTo>
                <a:cubicBezTo>
                  <a:pt x="2498" y="6859"/>
                  <a:pt x="3084" y="7287"/>
                  <a:pt x="3919" y="7301"/>
                </a:cubicBezTo>
                <a:lnTo>
                  <a:pt x="4068" y="7303"/>
                </a:lnTo>
                <a:cubicBezTo>
                  <a:pt x="5177" y="7303"/>
                  <a:pt x="6054" y="7079"/>
                  <a:pt x="6614" y="6653"/>
                </a:cubicBezTo>
                <a:cubicBezTo>
                  <a:pt x="6705" y="6760"/>
                  <a:pt x="6808" y="6858"/>
                  <a:pt x="6916" y="6945"/>
                </a:cubicBezTo>
                <a:cubicBezTo>
                  <a:pt x="7152" y="7134"/>
                  <a:pt x="7440" y="7228"/>
                  <a:pt x="7777" y="7228"/>
                </a:cubicBezTo>
                <a:cubicBezTo>
                  <a:pt x="8846" y="7228"/>
                  <a:pt x="10230" y="6203"/>
                  <a:pt x="10736" y="5034"/>
                </a:cubicBezTo>
                <a:cubicBezTo>
                  <a:pt x="11070" y="4264"/>
                  <a:pt x="10977" y="3546"/>
                  <a:pt x="10476" y="3014"/>
                </a:cubicBezTo>
                <a:cubicBezTo>
                  <a:pt x="10107" y="2619"/>
                  <a:pt x="9688" y="2413"/>
                  <a:pt x="9232" y="2401"/>
                </a:cubicBezTo>
                <a:cubicBezTo>
                  <a:pt x="9194" y="1587"/>
                  <a:pt x="8722" y="818"/>
                  <a:pt x="7943" y="319"/>
                </a:cubicBezTo>
                <a:cubicBezTo>
                  <a:pt x="7615" y="107"/>
                  <a:pt x="7273" y="1"/>
                  <a:pt x="6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35"/>
          <p:cNvGrpSpPr/>
          <p:nvPr/>
        </p:nvGrpSpPr>
        <p:grpSpPr>
          <a:xfrm rot="7418563">
            <a:off x="-17598" y="307167"/>
            <a:ext cx="1437477" cy="835049"/>
            <a:chOff x="563200" y="4470975"/>
            <a:chExt cx="1157697" cy="672522"/>
          </a:xfrm>
        </p:grpSpPr>
        <p:sp>
          <p:nvSpPr>
            <p:cNvPr id="947" name="Google Shape;947;p35"/>
            <p:cNvSpPr/>
            <p:nvPr/>
          </p:nvSpPr>
          <p:spPr>
            <a:xfrm>
              <a:off x="563200" y="4470975"/>
              <a:ext cx="182884" cy="176345"/>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rot="4834367">
              <a:off x="984318" y="4355710"/>
              <a:ext cx="420097" cy="997727"/>
            </a:xfrm>
            <a:custGeom>
              <a:avLst/>
              <a:gdLst/>
              <a:ahLst/>
              <a:cxnLst/>
              <a:rect l="l" t="t" r="r" b="b"/>
              <a:pathLst>
                <a:path w="13915" h="33048" extrusionOk="0">
                  <a:moveTo>
                    <a:pt x="8506" y="1"/>
                  </a:moveTo>
                  <a:cubicBezTo>
                    <a:pt x="8389" y="1"/>
                    <a:pt x="8295" y="95"/>
                    <a:pt x="8293" y="210"/>
                  </a:cubicBezTo>
                  <a:cubicBezTo>
                    <a:pt x="8293" y="327"/>
                    <a:pt x="8387" y="420"/>
                    <a:pt x="8503" y="422"/>
                  </a:cubicBezTo>
                  <a:cubicBezTo>
                    <a:pt x="8771" y="422"/>
                    <a:pt x="9039" y="448"/>
                    <a:pt x="9301" y="498"/>
                  </a:cubicBezTo>
                  <a:cubicBezTo>
                    <a:pt x="9314" y="501"/>
                    <a:pt x="9327" y="502"/>
                    <a:pt x="9339" y="502"/>
                  </a:cubicBezTo>
                  <a:cubicBezTo>
                    <a:pt x="9440" y="502"/>
                    <a:pt x="9529" y="432"/>
                    <a:pt x="9549" y="331"/>
                  </a:cubicBezTo>
                  <a:cubicBezTo>
                    <a:pt x="9550" y="317"/>
                    <a:pt x="9552" y="305"/>
                    <a:pt x="9552" y="291"/>
                  </a:cubicBezTo>
                  <a:cubicBezTo>
                    <a:pt x="9552" y="189"/>
                    <a:pt x="9481" y="104"/>
                    <a:pt x="9383" y="85"/>
                  </a:cubicBezTo>
                  <a:cubicBezTo>
                    <a:pt x="9093" y="30"/>
                    <a:pt x="8799" y="2"/>
                    <a:pt x="8506" y="1"/>
                  </a:cubicBezTo>
                  <a:close/>
                  <a:moveTo>
                    <a:pt x="7668" y="77"/>
                  </a:moveTo>
                  <a:cubicBezTo>
                    <a:pt x="7654" y="77"/>
                    <a:pt x="7640" y="78"/>
                    <a:pt x="7626" y="81"/>
                  </a:cubicBezTo>
                  <a:cubicBezTo>
                    <a:pt x="7334" y="137"/>
                    <a:pt x="7049" y="230"/>
                    <a:pt x="6779" y="352"/>
                  </a:cubicBezTo>
                  <a:cubicBezTo>
                    <a:pt x="6672" y="401"/>
                    <a:pt x="6627" y="526"/>
                    <a:pt x="6676" y="631"/>
                  </a:cubicBezTo>
                  <a:cubicBezTo>
                    <a:pt x="6711" y="709"/>
                    <a:pt x="6787" y="754"/>
                    <a:pt x="6866" y="754"/>
                  </a:cubicBezTo>
                  <a:cubicBezTo>
                    <a:pt x="6896" y="754"/>
                    <a:pt x="6926" y="748"/>
                    <a:pt x="6955" y="734"/>
                  </a:cubicBezTo>
                  <a:cubicBezTo>
                    <a:pt x="7196" y="624"/>
                    <a:pt x="7448" y="544"/>
                    <a:pt x="7708" y="493"/>
                  </a:cubicBezTo>
                  <a:cubicBezTo>
                    <a:pt x="7806" y="474"/>
                    <a:pt x="7877" y="388"/>
                    <a:pt x="7877" y="287"/>
                  </a:cubicBezTo>
                  <a:cubicBezTo>
                    <a:pt x="7877" y="273"/>
                    <a:pt x="7876" y="259"/>
                    <a:pt x="7874" y="247"/>
                  </a:cubicBezTo>
                  <a:cubicBezTo>
                    <a:pt x="7854" y="146"/>
                    <a:pt x="7767" y="77"/>
                    <a:pt x="7668" y="77"/>
                  </a:cubicBezTo>
                  <a:close/>
                  <a:moveTo>
                    <a:pt x="6157" y="781"/>
                  </a:moveTo>
                  <a:cubicBezTo>
                    <a:pt x="6111" y="781"/>
                    <a:pt x="6063" y="797"/>
                    <a:pt x="6022" y="830"/>
                  </a:cubicBezTo>
                  <a:cubicBezTo>
                    <a:pt x="5794" y="1022"/>
                    <a:pt x="5591" y="1243"/>
                    <a:pt x="5416" y="1485"/>
                  </a:cubicBezTo>
                  <a:cubicBezTo>
                    <a:pt x="5347" y="1580"/>
                    <a:pt x="5367" y="1714"/>
                    <a:pt x="5464" y="1782"/>
                  </a:cubicBezTo>
                  <a:cubicBezTo>
                    <a:pt x="5501" y="1810"/>
                    <a:pt x="5544" y="1823"/>
                    <a:pt x="5586" y="1823"/>
                  </a:cubicBezTo>
                  <a:cubicBezTo>
                    <a:pt x="5653" y="1823"/>
                    <a:pt x="5718" y="1791"/>
                    <a:pt x="5759" y="1732"/>
                  </a:cubicBezTo>
                  <a:cubicBezTo>
                    <a:pt x="5912" y="1517"/>
                    <a:pt x="6091" y="1323"/>
                    <a:pt x="6293" y="1153"/>
                  </a:cubicBezTo>
                  <a:cubicBezTo>
                    <a:pt x="6340" y="1113"/>
                    <a:pt x="6368" y="1054"/>
                    <a:pt x="6368" y="993"/>
                  </a:cubicBezTo>
                  <a:cubicBezTo>
                    <a:pt x="6368" y="866"/>
                    <a:pt x="6266" y="781"/>
                    <a:pt x="6157" y="781"/>
                  </a:cubicBezTo>
                  <a:close/>
                  <a:moveTo>
                    <a:pt x="5171" y="2129"/>
                  </a:moveTo>
                  <a:cubicBezTo>
                    <a:pt x="5096" y="2129"/>
                    <a:pt x="5020" y="2168"/>
                    <a:pt x="4982" y="2254"/>
                  </a:cubicBezTo>
                  <a:cubicBezTo>
                    <a:pt x="4866" y="2521"/>
                    <a:pt x="4770" y="2797"/>
                    <a:pt x="4697" y="3080"/>
                  </a:cubicBezTo>
                  <a:cubicBezTo>
                    <a:pt x="4662" y="3193"/>
                    <a:pt x="4730" y="3312"/>
                    <a:pt x="4844" y="3344"/>
                  </a:cubicBezTo>
                  <a:cubicBezTo>
                    <a:pt x="4861" y="3348"/>
                    <a:pt x="4879" y="3350"/>
                    <a:pt x="4896" y="3350"/>
                  </a:cubicBezTo>
                  <a:cubicBezTo>
                    <a:pt x="4993" y="3350"/>
                    <a:pt x="5080" y="3284"/>
                    <a:pt x="5104" y="3186"/>
                  </a:cubicBezTo>
                  <a:cubicBezTo>
                    <a:pt x="5172" y="2926"/>
                    <a:pt x="5259" y="2671"/>
                    <a:pt x="5367" y="2425"/>
                  </a:cubicBezTo>
                  <a:cubicBezTo>
                    <a:pt x="5380" y="2397"/>
                    <a:pt x="5385" y="2369"/>
                    <a:pt x="5385" y="2339"/>
                  </a:cubicBezTo>
                  <a:cubicBezTo>
                    <a:pt x="5385" y="2206"/>
                    <a:pt x="5278" y="2129"/>
                    <a:pt x="5171" y="2129"/>
                  </a:cubicBezTo>
                  <a:close/>
                  <a:moveTo>
                    <a:pt x="4736" y="3745"/>
                  </a:moveTo>
                  <a:cubicBezTo>
                    <a:pt x="4631" y="3745"/>
                    <a:pt x="4541" y="3821"/>
                    <a:pt x="4527" y="3927"/>
                  </a:cubicBezTo>
                  <a:cubicBezTo>
                    <a:pt x="4489" y="4196"/>
                    <a:pt x="4461" y="4486"/>
                    <a:pt x="4447" y="4783"/>
                  </a:cubicBezTo>
                  <a:cubicBezTo>
                    <a:pt x="4438" y="4914"/>
                    <a:pt x="4531" y="4998"/>
                    <a:pt x="4646" y="5005"/>
                  </a:cubicBezTo>
                  <a:cubicBezTo>
                    <a:pt x="4649" y="5005"/>
                    <a:pt x="4653" y="5005"/>
                    <a:pt x="4656" y="5005"/>
                  </a:cubicBezTo>
                  <a:cubicBezTo>
                    <a:pt x="4767" y="5005"/>
                    <a:pt x="4861" y="4917"/>
                    <a:pt x="4866" y="4805"/>
                  </a:cubicBezTo>
                  <a:cubicBezTo>
                    <a:pt x="4882" y="4519"/>
                    <a:pt x="4906" y="4243"/>
                    <a:pt x="4943" y="3986"/>
                  </a:cubicBezTo>
                  <a:cubicBezTo>
                    <a:pt x="4945" y="3976"/>
                    <a:pt x="4945" y="3965"/>
                    <a:pt x="4945" y="3955"/>
                  </a:cubicBezTo>
                  <a:cubicBezTo>
                    <a:pt x="4947" y="3845"/>
                    <a:pt x="4861" y="3752"/>
                    <a:pt x="4749" y="3745"/>
                  </a:cubicBezTo>
                  <a:cubicBezTo>
                    <a:pt x="4745" y="3745"/>
                    <a:pt x="4740" y="3745"/>
                    <a:pt x="4736" y="3745"/>
                  </a:cubicBezTo>
                  <a:close/>
                  <a:moveTo>
                    <a:pt x="4670" y="5419"/>
                  </a:moveTo>
                  <a:cubicBezTo>
                    <a:pt x="4663" y="5419"/>
                    <a:pt x="4655" y="5419"/>
                    <a:pt x="4648" y="5420"/>
                  </a:cubicBezTo>
                  <a:cubicBezTo>
                    <a:pt x="4531" y="5434"/>
                    <a:pt x="4447" y="5542"/>
                    <a:pt x="4463" y="5659"/>
                  </a:cubicBezTo>
                  <a:cubicBezTo>
                    <a:pt x="4494" y="5956"/>
                    <a:pt x="4568" y="6248"/>
                    <a:pt x="4679" y="6524"/>
                  </a:cubicBezTo>
                  <a:cubicBezTo>
                    <a:pt x="4717" y="6613"/>
                    <a:pt x="4795" y="6653"/>
                    <a:pt x="4872" y="6653"/>
                  </a:cubicBezTo>
                  <a:cubicBezTo>
                    <a:pt x="4979" y="6653"/>
                    <a:pt x="5085" y="6576"/>
                    <a:pt x="5085" y="6442"/>
                  </a:cubicBezTo>
                  <a:cubicBezTo>
                    <a:pt x="5085" y="6414"/>
                    <a:pt x="5079" y="6386"/>
                    <a:pt x="5069" y="6360"/>
                  </a:cubicBezTo>
                  <a:cubicBezTo>
                    <a:pt x="4971" y="6121"/>
                    <a:pt x="4908" y="5869"/>
                    <a:pt x="4882" y="5611"/>
                  </a:cubicBezTo>
                  <a:cubicBezTo>
                    <a:pt x="4872" y="5501"/>
                    <a:pt x="4778" y="5419"/>
                    <a:pt x="4670" y="5419"/>
                  </a:cubicBezTo>
                  <a:close/>
                  <a:moveTo>
                    <a:pt x="5336" y="6919"/>
                  </a:moveTo>
                  <a:cubicBezTo>
                    <a:pt x="5282" y="6919"/>
                    <a:pt x="5227" y="6940"/>
                    <a:pt x="5186" y="6982"/>
                  </a:cubicBezTo>
                  <a:cubicBezTo>
                    <a:pt x="5104" y="7064"/>
                    <a:pt x="5106" y="7198"/>
                    <a:pt x="5188" y="7280"/>
                  </a:cubicBezTo>
                  <a:cubicBezTo>
                    <a:pt x="5394" y="7485"/>
                    <a:pt x="5636" y="7650"/>
                    <a:pt x="5933" y="7792"/>
                  </a:cubicBezTo>
                  <a:cubicBezTo>
                    <a:pt x="5963" y="7806"/>
                    <a:pt x="5994" y="7813"/>
                    <a:pt x="6024" y="7813"/>
                  </a:cubicBezTo>
                  <a:cubicBezTo>
                    <a:pt x="6134" y="7813"/>
                    <a:pt x="6234" y="7724"/>
                    <a:pt x="6234" y="7602"/>
                  </a:cubicBezTo>
                  <a:cubicBezTo>
                    <a:pt x="6234" y="7521"/>
                    <a:pt x="6187" y="7446"/>
                    <a:pt x="6113" y="7411"/>
                  </a:cubicBezTo>
                  <a:cubicBezTo>
                    <a:pt x="5881" y="7305"/>
                    <a:pt x="5668" y="7158"/>
                    <a:pt x="5485" y="6980"/>
                  </a:cubicBezTo>
                  <a:cubicBezTo>
                    <a:pt x="5443" y="6939"/>
                    <a:pt x="5390" y="6919"/>
                    <a:pt x="5336" y="6919"/>
                  </a:cubicBezTo>
                  <a:close/>
                  <a:moveTo>
                    <a:pt x="6815" y="7668"/>
                  </a:moveTo>
                  <a:cubicBezTo>
                    <a:pt x="6721" y="7668"/>
                    <a:pt x="6636" y="7733"/>
                    <a:pt x="6611" y="7827"/>
                  </a:cubicBezTo>
                  <a:cubicBezTo>
                    <a:pt x="6583" y="7940"/>
                    <a:pt x="6651" y="8054"/>
                    <a:pt x="6765" y="8084"/>
                  </a:cubicBezTo>
                  <a:cubicBezTo>
                    <a:pt x="7013" y="8145"/>
                    <a:pt x="7290" y="8199"/>
                    <a:pt x="7614" y="8246"/>
                  </a:cubicBezTo>
                  <a:cubicBezTo>
                    <a:pt x="7624" y="8248"/>
                    <a:pt x="7635" y="8248"/>
                    <a:pt x="7645" y="8248"/>
                  </a:cubicBezTo>
                  <a:cubicBezTo>
                    <a:pt x="7748" y="8248"/>
                    <a:pt x="7837" y="8173"/>
                    <a:pt x="7853" y="8070"/>
                  </a:cubicBezTo>
                  <a:cubicBezTo>
                    <a:pt x="7855" y="8059"/>
                    <a:pt x="7855" y="8049"/>
                    <a:pt x="7855" y="8038"/>
                  </a:cubicBezTo>
                  <a:cubicBezTo>
                    <a:pt x="7855" y="7933"/>
                    <a:pt x="7778" y="7846"/>
                    <a:pt x="7675" y="7830"/>
                  </a:cubicBezTo>
                  <a:cubicBezTo>
                    <a:pt x="7404" y="7792"/>
                    <a:pt x="7133" y="7740"/>
                    <a:pt x="6868" y="7675"/>
                  </a:cubicBezTo>
                  <a:cubicBezTo>
                    <a:pt x="6850" y="7670"/>
                    <a:pt x="6832" y="7668"/>
                    <a:pt x="6815" y="7668"/>
                  </a:cubicBezTo>
                  <a:close/>
                  <a:moveTo>
                    <a:pt x="8476" y="7933"/>
                  </a:moveTo>
                  <a:cubicBezTo>
                    <a:pt x="8371" y="7933"/>
                    <a:pt x="8280" y="8013"/>
                    <a:pt x="8267" y="8120"/>
                  </a:cubicBezTo>
                  <a:cubicBezTo>
                    <a:pt x="8255" y="8237"/>
                    <a:pt x="8340" y="8342"/>
                    <a:pt x="8459" y="8353"/>
                  </a:cubicBezTo>
                  <a:lnTo>
                    <a:pt x="8707" y="8381"/>
                  </a:lnTo>
                  <a:cubicBezTo>
                    <a:pt x="8902" y="8401"/>
                    <a:pt x="9100" y="8422"/>
                    <a:pt x="9295" y="8445"/>
                  </a:cubicBezTo>
                  <a:cubicBezTo>
                    <a:pt x="9304" y="8446"/>
                    <a:pt x="9313" y="8447"/>
                    <a:pt x="9321" y="8447"/>
                  </a:cubicBezTo>
                  <a:cubicBezTo>
                    <a:pt x="9426" y="8447"/>
                    <a:pt x="9517" y="8368"/>
                    <a:pt x="9529" y="8262"/>
                  </a:cubicBezTo>
                  <a:cubicBezTo>
                    <a:pt x="9529" y="8253"/>
                    <a:pt x="9531" y="8244"/>
                    <a:pt x="9531" y="8236"/>
                  </a:cubicBezTo>
                  <a:lnTo>
                    <a:pt x="9531" y="8234"/>
                  </a:lnTo>
                  <a:cubicBezTo>
                    <a:pt x="9529" y="8129"/>
                    <a:pt x="9449" y="8040"/>
                    <a:pt x="9344" y="8028"/>
                  </a:cubicBezTo>
                  <a:cubicBezTo>
                    <a:pt x="9147" y="8003"/>
                    <a:pt x="8950" y="7984"/>
                    <a:pt x="8752" y="7961"/>
                  </a:cubicBezTo>
                  <a:lnTo>
                    <a:pt x="8504" y="7935"/>
                  </a:lnTo>
                  <a:cubicBezTo>
                    <a:pt x="8495" y="7934"/>
                    <a:pt x="8485" y="7933"/>
                    <a:pt x="8476" y="7933"/>
                  </a:cubicBezTo>
                  <a:close/>
                  <a:moveTo>
                    <a:pt x="10156" y="8142"/>
                  </a:moveTo>
                  <a:cubicBezTo>
                    <a:pt x="10055" y="8142"/>
                    <a:pt x="9966" y="8214"/>
                    <a:pt x="9949" y="8316"/>
                  </a:cubicBezTo>
                  <a:cubicBezTo>
                    <a:pt x="9931" y="8431"/>
                    <a:pt x="10006" y="8538"/>
                    <a:pt x="10120" y="8560"/>
                  </a:cubicBezTo>
                  <a:cubicBezTo>
                    <a:pt x="10391" y="8604"/>
                    <a:pt x="10658" y="8662"/>
                    <a:pt x="10923" y="8735"/>
                  </a:cubicBezTo>
                  <a:cubicBezTo>
                    <a:pt x="10942" y="8740"/>
                    <a:pt x="10960" y="8742"/>
                    <a:pt x="10978" y="8742"/>
                  </a:cubicBezTo>
                  <a:cubicBezTo>
                    <a:pt x="11071" y="8742"/>
                    <a:pt x="11155" y="8682"/>
                    <a:pt x="11182" y="8588"/>
                  </a:cubicBezTo>
                  <a:cubicBezTo>
                    <a:pt x="11187" y="8569"/>
                    <a:pt x="11189" y="8550"/>
                    <a:pt x="11190" y="8531"/>
                  </a:cubicBezTo>
                  <a:cubicBezTo>
                    <a:pt x="11189" y="8436"/>
                    <a:pt x="11126" y="8354"/>
                    <a:pt x="11035" y="8328"/>
                  </a:cubicBezTo>
                  <a:cubicBezTo>
                    <a:pt x="10757" y="8253"/>
                    <a:pt x="10476" y="8192"/>
                    <a:pt x="10191" y="8145"/>
                  </a:cubicBezTo>
                  <a:cubicBezTo>
                    <a:pt x="10180" y="8143"/>
                    <a:pt x="10168" y="8142"/>
                    <a:pt x="10156" y="8142"/>
                  </a:cubicBezTo>
                  <a:close/>
                  <a:moveTo>
                    <a:pt x="11766" y="8607"/>
                  </a:moveTo>
                  <a:cubicBezTo>
                    <a:pt x="11687" y="8607"/>
                    <a:pt x="11611" y="8652"/>
                    <a:pt x="11575" y="8728"/>
                  </a:cubicBezTo>
                  <a:cubicBezTo>
                    <a:pt x="11524" y="8835"/>
                    <a:pt x="11571" y="8962"/>
                    <a:pt x="11679" y="9009"/>
                  </a:cubicBezTo>
                  <a:cubicBezTo>
                    <a:pt x="11917" y="9119"/>
                    <a:pt x="12142" y="9259"/>
                    <a:pt x="12347" y="9425"/>
                  </a:cubicBezTo>
                  <a:cubicBezTo>
                    <a:pt x="12387" y="9458"/>
                    <a:pt x="12433" y="9472"/>
                    <a:pt x="12478" y="9472"/>
                  </a:cubicBezTo>
                  <a:cubicBezTo>
                    <a:pt x="12587" y="9472"/>
                    <a:pt x="12691" y="9387"/>
                    <a:pt x="12691" y="9261"/>
                  </a:cubicBezTo>
                  <a:cubicBezTo>
                    <a:pt x="12691" y="9198"/>
                    <a:pt x="12661" y="9139"/>
                    <a:pt x="12612" y="9098"/>
                  </a:cubicBezTo>
                  <a:cubicBezTo>
                    <a:pt x="12382" y="8911"/>
                    <a:pt x="12128" y="8754"/>
                    <a:pt x="11859" y="8629"/>
                  </a:cubicBezTo>
                  <a:cubicBezTo>
                    <a:pt x="11829" y="8614"/>
                    <a:pt x="11797" y="8607"/>
                    <a:pt x="11766" y="8607"/>
                  </a:cubicBezTo>
                  <a:close/>
                  <a:moveTo>
                    <a:pt x="13044" y="9664"/>
                  </a:moveTo>
                  <a:cubicBezTo>
                    <a:pt x="13003" y="9664"/>
                    <a:pt x="12961" y="9676"/>
                    <a:pt x="12925" y="9701"/>
                  </a:cubicBezTo>
                  <a:cubicBezTo>
                    <a:pt x="12829" y="9767"/>
                    <a:pt x="12804" y="9898"/>
                    <a:pt x="12871" y="9994"/>
                  </a:cubicBezTo>
                  <a:cubicBezTo>
                    <a:pt x="13016" y="10209"/>
                    <a:pt x="13134" y="10443"/>
                    <a:pt x="13222" y="10689"/>
                  </a:cubicBezTo>
                  <a:cubicBezTo>
                    <a:pt x="13252" y="10774"/>
                    <a:pt x="13333" y="10829"/>
                    <a:pt x="13421" y="10829"/>
                  </a:cubicBezTo>
                  <a:cubicBezTo>
                    <a:pt x="13433" y="10829"/>
                    <a:pt x="13445" y="10828"/>
                    <a:pt x="13457" y="10826"/>
                  </a:cubicBezTo>
                  <a:cubicBezTo>
                    <a:pt x="13557" y="10808"/>
                    <a:pt x="13630" y="10721"/>
                    <a:pt x="13630" y="10618"/>
                  </a:cubicBezTo>
                  <a:cubicBezTo>
                    <a:pt x="13630" y="10593"/>
                    <a:pt x="13627" y="10569"/>
                    <a:pt x="13618" y="10546"/>
                  </a:cubicBezTo>
                  <a:cubicBezTo>
                    <a:pt x="13519" y="10267"/>
                    <a:pt x="13384" y="10001"/>
                    <a:pt x="13218" y="9755"/>
                  </a:cubicBezTo>
                  <a:cubicBezTo>
                    <a:pt x="13177" y="9696"/>
                    <a:pt x="13111" y="9664"/>
                    <a:pt x="13044" y="9664"/>
                  </a:cubicBezTo>
                  <a:close/>
                  <a:moveTo>
                    <a:pt x="13627" y="11217"/>
                  </a:moveTo>
                  <a:cubicBezTo>
                    <a:pt x="13615" y="11217"/>
                    <a:pt x="13604" y="11218"/>
                    <a:pt x="13592" y="11220"/>
                  </a:cubicBezTo>
                  <a:cubicBezTo>
                    <a:pt x="13478" y="11240"/>
                    <a:pt x="13400" y="11348"/>
                    <a:pt x="13417" y="11461"/>
                  </a:cubicBezTo>
                  <a:cubicBezTo>
                    <a:pt x="13459" y="11729"/>
                    <a:pt x="13485" y="11998"/>
                    <a:pt x="13492" y="12267"/>
                  </a:cubicBezTo>
                  <a:cubicBezTo>
                    <a:pt x="13494" y="12382"/>
                    <a:pt x="13587" y="12474"/>
                    <a:pt x="13702" y="12474"/>
                  </a:cubicBezTo>
                  <a:cubicBezTo>
                    <a:pt x="13703" y="12474"/>
                    <a:pt x="13704" y="12474"/>
                    <a:pt x="13705" y="12474"/>
                  </a:cubicBezTo>
                  <a:cubicBezTo>
                    <a:pt x="13822" y="12473"/>
                    <a:pt x="13915" y="12377"/>
                    <a:pt x="13913" y="12261"/>
                  </a:cubicBezTo>
                  <a:lnTo>
                    <a:pt x="13913" y="12256"/>
                  </a:lnTo>
                  <a:cubicBezTo>
                    <a:pt x="13906" y="11968"/>
                    <a:pt x="13880" y="11680"/>
                    <a:pt x="13835" y="11395"/>
                  </a:cubicBezTo>
                  <a:cubicBezTo>
                    <a:pt x="13817" y="11291"/>
                    <a:pt x="13728" y="11217"/>
                    <a:pt x="13627" y="11217"/>
                  </a:cubicBezTo>
                  <a:close/>
                  <a:moveTo>
                    <a:pt x="13680" y="12890"/>
                  </a:moveTo>
                  <a:cubicBezTo>
                    <a:pt x="13572" y="12890"/>
                    <a:pt x="13482" y="12970"/>
                    <a:pt x="13470" y="13077"/>
                  </a:cubicBezTo>
                  <a:cubicBezTo>
                    <a:pt x="13438" y="13341"/>
                    <a:pt x="13381" y="13601"/>
                    <a:pt x="13295" y="13852"/>
                  </a:cubicBezTo>
                  <a:cubicBezTo>
                    <a:pt x="13257" y="13962"/>
                    <a:pt x="13316" y="14083"/>
                    <a:pt x="13426" y="14120"/>
                  </a:cubicBezTo>
                  <a:cubicBezTo>
                    <a:pt x="13449" y="14128"/>
                    <a:pt x="13472" y="14131"/>
                    <a:pt x="13495" y="14131"/>
                  </a:cubicBezTo>
                  <a:cubicBezTo>
                    <a:pt x="13582" y="14131"/>
                    <a:pt x="13664" y="14076"/>
                    <a:pt x="13693" y="13989"/>
                  </a:cubicBezTo>
                  <a:cubicBezTo>
                    <a:pt x="13788" y="13709"/>
                    <a:pt x="13854" y="13419"/>
                    <a:pt x="13887" y="13126"/>
                  </a:cubicBezTo>
                  <a:cubicBezTo>
                    <a:pt x="13887" y="13117"/>
                    <a:pt x="13887" y="13108"/>
                    <a:pt x="13887" y="13101"/>
                  </a:cubicBezTo>
                  <a:lnTo>
                    <a:pt x="13889" y="13101"/>
                  </a:lnTo>
                  <a:cubicBezTo>
                    <a:pt x="13889" y="12990"/>
                    <a:pt x="13801" y="12897"/>
                    <a:pt x="13690" y="12890"/>
                  </a:cubicBezTo>
                  <a:cubicBezTo>
                    <a:pt x="13686" y="12890"/>
                    <a:pt x="13683" y="12890"/>
                    <a:pt x="13680" y="12890"/>
                  </a:cubicBezTo>
                  <a:close/>
                  <a:moveTo>
                    <a:pt x="8601" y="14432"/>
                  </a:moveTo>
                  <a:cubicBezTo>
                    <a:pt x="8438" y="14432"/>
                    <a:pt x="8278" y="14464"/>
                    <a:pt x="8129" y="14527"/>
                  </a:cubicBezTo>
                  <a:cubicBezTo>
                    <a:pt x="8022" y="14572"/>
                    <a:pt x="7972" y="14696"/>
                    <a:pt x="8017" y="14802"/>
                  </a:cubicBezTo>
                  <a:cubicBezTo>
                    <a:pt x="8051" y="14882"/>
                    <a:pt x="8129" y="14929"/>
                    <a:pt x="8210" y="14929"/>
                  </a:cubicBezTo>
                  <a:cubicBezTo>
                    <a:pt x="8238" y="14929"/>
                    <a:pt x="8266" y="14924"/>
                    <a:pt x="8293" y="14913"/>
                  </a:cubicBezTo>
                  <a:cubicBezTo>
                    <a:pt x="8392" y="14874"/>
                    <a:pt x="8496" y="14853"/>
                    <a:pt x="8602" y="14853"/>
                  </a:cubicBezTo>
                  <a:cubicBezTo>
                    <a:pt x="8606" y="14853"/>
                    <a:pt x="8610" y="14853"/>
                    <a:pt x="8614" y="14853"/>
                  </a:cubicBezTo>
                  <a:cubicBezTo>
                    <a:pt x="8737" y="14853"/>
                    <a:pt x="8859" y="14872"/>
                    <a:pt x="8976" y="14909"/>
                  </a:cubicBezTo>
                  <a:cubicBezTo>
                    <a:pt x="8996" y="14915"/>
                    <a:pt x="9016" y="14918"/>
                    <a:pt x="9036" y="14918"/>
                  </a:cubicBezTo>
                  <a:cubicBezTo>
                    <a:pt x="9127" y="14918"/>
                    <a:pt x="9211" y="14859"/>
                    <a:pt x="9238" y="14768"/>
                  </a:cubicBezTo>
                  <a:cubicBezTo>
                    <a:pt x="9243" y="14748"/>
                    <a:pt x="9247" y="14727"/>
                    <a:pt x="9247" y="14708"/>
                  </a:cubicBezTo>
                  <a:cubicBezTo>
                    <a:pt x="9247" y="14614"/>
                    <a:pt x="9185" y="14532"/>
                    <a:pt x="9096" y="14506"/>
                  </a:cubicBezTo>
                  <a:cubicBezTo>
                    <a:pt x="8939" y="14458"/>
                    <a:pt x="8777" y="14432"/>
                    <a:pt x="8614" y="14432"/>
                  </a:cubicBezTo>
                  <a:cubicBezTo>
                    <a:pt x="8610" y="14432"/>
                    <a:pt x="8605" y="14432"/>
                    <a:pt x="8601" y="14432"/>
                  </a:cubicBezTo>
                  <a:close/>
                  <a:moveTo>
                    <a:pt x="13136" y="14471"/>
                  </a:moveTo>
                  <a:cubicBezTo>
                    <a:pt x="13068" y="14471"/>
                    <a:pt x="13000" y="14503"/>
                    <a:pt x="12958" y="14574"/>
                  </a:cubicBezTo>
                  <a:cubicBezTo>
                    <a:pt x="12820" y="14801"/>
                    <a:pt x="12659" y="15016"/>
                    <a:pt x="12478" y="15211"/>
                  </a:cubicBezTo>
                  <a:cubicBezTo>
                    <a:pt x="12397" y="15297"/>
                    <a:pt x="12403" y="15431"/>
                    <a:pt x="12490" y="15510"/>
                  </a:cubicBezTo>
                  <a:cubicBezTo>
                    <a:pt x="12530" y="15547"/>
                    <a:pt x="12581" y="15566"/>
                    <a:pt x="12632" y="15566"/>
                  </a:cubicBezTo>
                  <a:cubicBezTo>
                    <a:pt x="12689" y="15566"/>
                    <a:pt x="12747" y="15542"/>
                    <a:pt x="12789" y="15496"/>
                  </a:cubicBezTo>
                  <a:cubicBezTo>
                    <a:pt x="12988" y="15279"/>
                    <a:pt x="13166" y="15044"/>
                    <a:pt x="13319" y="14790"/>
                  </a:cubicBezTo>
                  <a:cubicBezTo>
                    <a:pt x="13339" y="14757"/>
                    <a:pt x="13349" y="14720"/>
                    <a:pt x="13349" y="14682"/>
                  </a:cubicBezTo>
                  <a:cubicBezTo>
                    <a:pt x="13349" y="14551"/>
                    <a:pt x="13243" y="14471"/>
                    <a:pt x="13136" y="14471"/>
                  </a:cubicBezTo>
                  <a:close/>
                  <a:moveTo>
                    <a:pt x="9780" y="14875"/>
                  </a:moveTo>
                  <a:cubicBezTo>
                    <a:pt x="9715" y="14875"/>
                    <a:pt x="9651" y="14905"/>
                    <a:pt x="9610" y="14963"/>
                  </a:cubicBezTo>
                  <a:cubicBezTo>
                    <a:pt x="9542" y="15057"/>
                    <a:pt x="9564" y="15190"/>
                    <a:pt x="9660" y="15257"/>
                  </a:cubicBezTo>
                  <a:cubicBezTo>
                    <a:pt x="9875" y="15414"/>
                    <a:pt x="10074" y="15592"/>
                    <a:pt x="10253" y="15791"/>
                  </a:cubicBezTo>
                  <a:cubicBezTo>
                    <a:pt x="10296" y="15839"/>
                    <a:pt x="10352" y="15860"/>
                    <a:pt x="10406" y="15860"/>
                  </a:cubicBezTo>
                  <a:cubicBezTo>
                    <a:pt x="10515" y="15860"/>
                    <a:pt x="10619" y="15777"/>
                    <a:pt x="10619" y="15648"/>
                  </a:cubicBezTo>
                  <a:cubicBezTo>
                    <a:pt x="10619" y="15595"/>
                    <a:pt x="10600" y="15547"/>
                    <a:pt x="10565" y="15506"/>
                  </a:cubicBezTo>
                  <a:cubicBezTo>
                    <a:pt x="10366" y="15286"/>
                    <a:pt x="10146" y="15089"/>
                    <a:pt x="9905" y="14916"/>
                  </a:cubicBezTo>
                  <a:cubicBezTo>
                    <a:pt x="9867" y="14888"/>
                    <a:pt x="9824" y="14875"/>
                    <a:pt x="9780" y="14875"/>
                  </a:cubicBezTo>
                  <a:close/>
                  <a:moveTo>
                    <a:pt x="7652" y="15112"/>
                  </a:moveTo>
                  <a:cubicBezTo>
                    <a:pt x="7575" y="15112"/>
                    <a:pt x="7497" y="15152"/>
                    <a:pt x="7460" y="15241"/>
                  </a:cubicBezTo>
                  <a:cubicBezTo>
                    <a:pt x="7437" y="15297"/>
                    <a:pt x="7416" y="15356"/>
                    <a:pt x="7397" y="15419"/>
                  </a:cubicBezTo>
                  <a:cubicBezTo>
                    <a:pt x="7310" y="15700"/>
                    <a:pt x="7292" y="15959"/>
                    <a:pt x="7343" y="16189"/>
                  </a:cubicBezTo>
                  <a:cubicBezTo>
                    <a:pt x="7367" y="16287"/>
                    <a:pt x="7451" y="16352"/>
                    <a:pt x="7546" y="16352"/>
                  </a:cubicBezTo>
                  <a:cubicBezTo>
                    <a:pt x="7562" y="16352"/>
                    <a:pt x="7578" y="16350"/>
                    <a:pt x="7594" y="16346"/>
                  </a:cubicBezTo>
                  <a:cubicBezTo>
                    <a:pt x="7706" y="16322"/>
                    <a:pt x="7778" y="16212"/>
                    <a:pt x="7755" y="16098"/>
                  </a:cubicBezTo>
                  <a:cubicBezTo>
                    <a:pt x="7718" y="15939"/>
                    <a:pt x="7732" y="15753"/>
                    <a:pt x="7799" y="15543"/>
                  </a:cubicBezTo>
                  <a:cubicBezTo>
                    <a:pt x="7814" y="15494"/>
                    <a:pt x="7830" y="15447"/>
                    <a:pt x="7849" y="15403"/>
                  </a:cubicBezTo>
                  <a:cubicBezTo>
                    <a:pt x="7860" y="15377"/>
                    <a:pt x="7865" y="15349"/>
                    <a:pt x="7865" y="15321"/>
                  </a:cubicBezTo>
                  <a:cubicBezTo>
                    <a:pt x="7865" y="15189"/>
                    <a:pt x="7759" y="15112"/>
                    <a:pt x="7652" y="15112"/>
                  </a:cubicBezTo>
                  <a:close/>
                  <a:moveTo>
                    <a:pt x="10530" y="16499"/>
                  </a:moveTo>
                  <a:cubicBezTo>
                    <a:pt x="10507" y="16499"/>
                    <a:pt x="10483" y="16503"/>
                    <a:pt x="10460" y="16511"/>
                  </a:cubicBezTo>
                  <a:cubicBezTo>
                    <a:pt x="10207" y="16600"/>
                    <a:pt x="9947" y="16668"/>
                    <a:pt x="9681" y="16713"/>
                  </a:cubicBezTo>
                  <a:cubicBezTo>
                    <a:pt x="9563" y="16727"/>
                    <a:pt x="9481" y="16839"/>
                    <a:pt x="9500" y="16956"/>
                  </a:cubicBezTo>
                  <a:cubicBezTo>
                    <a:pt x="9517" y="17060"/>
                    <a:pt x="9606" y="17132"/>
                    <a:pt x="9707" y="17132"/>
                  </a:cubicBezTo>
                  <a:cubicBezTo>
                    <a:pt x="9722" y="17132"/>
                    <a:pt x="9736" y="17130"/>
                    <a:pt x="9751" y="17127"/>
                  </a:cubicBezTo>
                  <a:cubicBezTo>
                    <a:pt x="10039" y="17078"/>
                    <a:pt x="10324" y="17005"/>
                    <a:pt x="10600" y="16907"/>
                  </a:cubicBezTo>
                  <a:cubicBezTo>
                    <a:pt x="10684" y="16879"/>
                    <a:pt x="10742" y="16799"/>
                    <a:pt x="10742" y="16710"/>
                  </a:cubicBezTo>
                  <a:cubicBezTo>
                    <a:pt x="10742" y="16685"/>
                    <a:pt x="10736" y="16663"/>
                    <a:pt x="10729" y="16640"/>
                  </a:cubicBezTo>
                  <a:cubicBezTo>
                    <a:pt x="10699" y="16553"/>
                    <a:pt x="10617" y="16499"/>
                    <a:pt x="10530" y="16499"/>
                  </a:cubicBezTo>
                  <a:close/>
                  <a:moveTo>
                    <a:pt x="8065" y="16563"/>
                  </a:moveTo>
                  <a:cubicBezTo>
                    <a:pt x="7989" y="16563"/>
                    <a:pt x="7916" y="16605"/>
                    <a:pt x="7879" y="16677"/>
                  </a:cubicBezTo>
                  <a:cubicBezTo>
                    <a:pt x="7825" y="16780"/>
                    <a:pt x="7865" y="16907"/>
                    <a:pt x="7968" y="16961"/>
                  </a:cubicBezTo>
                  <a:cubicBezTo>
                    <a:pt x="8213" y="17087"/>
                    <a:pt x="8515" y="17162"/>
                    <a:pt x="8866" y="17183"/>
                  </a:cubicBezTo>
                  <a:cubicBezTo>
                    <a:pt x="8870" y="17183"/>
                    <a:pt x="8874" y="17183"/>
                    <a:pt x="8878" y="17183"/>
                  </a:cubicBezTo>
                  <a:cubicBezTo>
                    <a:pt x="8988" y="17183"/>
                    <a:pt x="9081" y="17097"/>
                    <a:pt x="9088" y="16984"/>
                  </a:cubicBezTo>
                  <a:lnTo>
                    <a:pt x="9088" y="16972"/>
                  </a:lnTo>
                  <a:cubicBezTo>
                    <a:pt x="9088" y="16860"/>
                    <a:pt x="9000" y="16769"/>
                    <a:pt x="8890" y="16762"/>
                  </a:cubicBezTo>
                  <a:cubicBezTo>
                    <a:pt x="8604" y="16745"/>
                    <a:pt x="8351" y="16685"/>
                    <a:pt x="8162" y="16587"/>
                  </a:cubicBezTo>
                  <a:cubicBezTo>
                    <a:pt x="8131" y="16571"/>
                    <a:pt x="8097" y="16563"/>
                    <a:pt x="8065" y="16563"/>
                  </a:cubicBezTo>
                  <a:close/>
                  <a:moveTo>
                    <a:pt x="12010" y="15707"/>
                  </a:moveTo>
                  <a:cubicBezTo>
                    <a:pt x="11966" y="15707"/>
                    <a:pt x="11922" y="15721"/>
                    <a:pt x="11882" y="15751"/>
                  </a:cubicBezTo>
                  <a:cubicBezTo>
                    <a:pt x="11667" y="15913"/>
                    <a:pt x="11440" y="16060"/>
                    <a:pt x="11201" y="16186"/>
                  </a:cubicBezTo>
                  <a:cubicBezTo>
                    <a:pt x="11171" y="16201"/>
                    <a:pt x="11145" y="16226"/>
                    <a:pt x="11126" y="16254"/>
                  </a:cubicBezTo>
                  <a:cubicBezTo>
                    <a:pt x="11115" y="16238"/>
                    <a:pt x="11105" y="16222"/>
                    <a:pt x="11094" y="16205"/>
                  </a:cubicBezTo>
                  <a:cubicBezTo>
                    <a:pt x="11055" y="16139"/>
                    <a:pt x="10984" y="16103"/>
                    <a:pt x="10913" y="16103"/>
                  </a:cubicBezTo>
                  <a:cubicBezTo>
                    <a:pt x="10875" y="16103"/>
                    <a:pt x="10836" y="16113"/>
                    <a:pt x="10801" y="16135"/>
                  </a:cubicBezTo>
                  <a:cubicBezTo>
                    <a:pt x="10701" y="16200"/>
                    <a:pt x="10673" y="16332"/>
                    <a:pt x="10740" y="16432"/>
                  </a:cubicBezTo>
                  <a:cubicBezTo>
                    <a:pt x="10883" y="16659"/>
                    <a:pt x="11011" y="16898"/>
                    <a:pt x="11117" y="17146"/>
                  </a:cubicBezTo>
                  <a:cubicBezTo>
                    <a:pt x="11151" y="17225"/>
                    <a:pt x="11228" y="17273"/>
                    <a:pt x="11308" y="17273"/>
                  </a:cubicBezTo>
                  <a:cubicBezTo>
                    <a:pt x="11337" y="17273"/>
                    <a:pt x="11365" y="17267"/>
                    <a:pt x="11393" y="17255"/>
                  </a:cubicBezTo>
                  <a:cubicBezTo>
                    <a:pt x="11501" y="17209"/>
                    <a:pt x="11550" y="17085"/>
                    <a:pt x="11503" y="16979"/>
                  </a:cubicBezTo>
                  <a:cubicBezTo>
                    <a:pt x="11445" y="16844"/>
                    <a:pt x="11383" y="16711"/>
                    <a:pt x="11313" y="16582"/>
                  </a:cubicBezTo>
                  <a:cubicBezTo>
                    <a:pt x="11344" y="16580"/>
                    <a:pt x="11374" y="16572"/>
                    <a:pt x="11400" y="16558"/>
                  </a:cubicBezTo>
                  <a:cubicBezTo>
                    <a:pt x="11659" y="16420"/>
                    <a:pt x="11905" y="16263"/>
                    <a:pt x="12137" y="16086"/>
                  </a:cubicBezTo>
                  <a:cubicBezTo>
                    <a:pt x="12189" y="16046"/>
                    <a:pt x="12221" y="15985"/>
                    <a:pt x="12221" y="15919"/>
                  </a:cubicBezTo>
                  <a:cubicBezTo>
                    <a:pt x="12221" y="15793"/>
                    <a:pt x="12119" y="15707"/>
                    <a:pt x="12010" y="15707"/>
                  </a:cubicBezTo>
                  <a:close/>
                  <a:moveTo>
                    <a:pt x="11582" y="17648"/>
                  </a:moveTo>
                  <a:cubicBezTo>
                    <a:pt x="11565" y="17648"/>
                    <a:pt x="11548" y="17650"/>
                    <a:pt x="11531" y="17655"/>
                  </a:cubicBezTo>
                  <a:cubicBezTo>
                    <a:pt x="11417" y="17684"/>
                    <a:pt x="11349" y="17798"/>
                    <a:pt x="11379" y="17911"/>
                  </a:cubicBezTo>
                  <a:cubicBezTo>
                    <a:pt x="11445" y="18172"/>
                    <a:pt x="11491" y="18439"/>
                    <a:pt x="11515" y="18708"/>
                  </a:cubicBezTo>
                  <a:cubicBezTo>
                    <a:pt x="11527" y="18814"/>
                    <a:pt x="11618" y="18897"/>
                    <a:pt x="11725" y="18897"/>
                  </a:cubicBezTo>
                  <a:cubicBezTo>
                    <a:pt x="11729" y="18897"/>
                    <a:pt x="11732" y="18896"/>
                    <a:pt x="11735" y="18896"/>
                  </a:cubicBezTo>
                  <a:cubicBezTo>
                    <a:pt x="11847" y="18891"/>
                    <a:pt x="11934" y="18800"/>
                    <a:pt x="11936" y="18688"/>
                  </a:cubicBezTo>
                  <a:cubicBezTo>
                    <a:pt x="11936" y="18682"/>
                    <a:pt x="11936" y="18675"/>
                    <a:pt x="11934" y="18669"/>
                  </a:cubicBezTo>
                  <a:cubicBezTo>
                    <a:pt x="11908" y="18378"/>
                    <a:pt x="11859" y="18089"/>
                    <a:pt x="11786" y="17807"/>
                  </a:cubicBezTo>
                  <a:cubicBezTo>
                    <a:pt x="11762" y="17712"/>
                    <a:pt x="11676" y="17648"/>
                    <a:pt x="11582" y="17648"/>
                  </a:cubicBezTo>
                  <a:close/>
                  <a:moveTo>
                    <a:pt x="11736" y="19317"/>
                  </a:moveTo>
                  <a:cubicBezTo>
                    <a:pt x="11625" y="19317"/>
                    <a:pt x="11533" y="19403"/>
                    <a:pt x="11526" y="19515"/>
                  </a:cubicBezTo>
                  <a:cubicBezTo>
                    <a:pt x="11507" y="19784"/>
                    <a:pt x="11466" y="20051"/>
                    <a:pt x="11407" y="20315"/>
                  </a:cubicBezTo>
                  <a:cubicBezTo>
                    <a:pt x="11384" y="20426"/>
                    <a:pt x="11454" y="20536"/>
                    <a:pt x="11566" y="20563"/>
                  </a:cubicBezTo>
                  <a:cubicBezTo>
                    <a:pt x="11581" y="20566"/>
                    <a:pt x="11597" y="20567"/>
                    <a:pt x="11612" y="20567"/>
                  </a:cubicBezTo>
                  <a:cubicBezTo>
                    <a:pt x="11707" y="20567"/>
                    <a:pt x="11793" y="20504"/>
                    <a:pt x="11817" y="20407"/>
                  </a:cubicBezTo>
                  <a:cubicBezTo>
                    <a:pt x="11882" y="20122"/>
                    <a:pt x="11924" y="19834"/>
                    <a:pt x="11945" y="19543"/>
                  </a:cubicBezTo>
                  <a:lnTo>
                    <a:pt x="11945" y="19529"/>
                  </a:lnTo>
                  <a:cubicBezTo>
                    <a:pt x="11945" y="19415"/>
                    <a:pt x="11856" y="19321"/>
                    <a:pt x="11742" y="19317"/>
                  </a:cubicBezTo>
                  <a:cubicBezTo>
                    <a:pt x="11740" y="19317"/>
                    <a:pt x="11738" y="19317"/>
                    <a:pt x="11736" y="19317"/>
                  </a:cubicBezTo>
                  <a:close/>
                  <a:moveTo>
                    <a:pt x="11364" y="20954"/>
                  </a:moveTo>
                  <a:cubicBezTo>
                    <a:pt x="11285" y="20954"/>
                    <a:pt x="11205" y="20997"/>
                    <a:pt x="11169" y="21090"/>
                  </a:cubicBezTo>
                  <a:cubicBezTo>
                    <a:pt x="11072" y="21343"/>
                    <a:pt x="10956" y="21589"/>
                    <a:pt x="10825" y="21827"/>
                  </a:cubicBezTo>
                  <a:cubicBezTo>
                    <a:pt x="10770" y="21928"/>
                    <a:pt x="10806" y="22058"/>
                    <a:pt x="10907" y="22113"/>
                  </a:cubicBezTo>
                  <a:cubicBezTo>
                    <a:pt x="10940" y="22132"/>
                    <a:pt x="10975" y="22140"/>
                    <a:pt x="11010" y="22140"/>
                  </a:cubicBezTo>
                  <a:cubicBezTo>
                    <a:pt x="11085" y="22140"/>
                    <a:pt x="11157" y="22100"/>
                    <a:pt x="11196" y="22030"/>
                  </a:cubicBezTo>
                  <a:cubicBezTo>
                    <a:pt x="11334" y="21775"/>
                    <a:pt x="11458" y="21513"/>
                    <a:pt x="11562" y="21242"/>
                  </a:cubicBezTo>
                  <a:cubicBezTo>
                    <a:pt x="11571" y="21217"/>
                    <a:pt x="11576" y="21191"/>
                    <a:pt x="11576" y="21165"/>
                  </a:cubicBezTo>
                  <a:cubicBezTo>
                    <a:pt x="11576" y="21031"/>
                    <a:pt x="11470" y="20954"/>
                    <a:pt x="11364" y="20954"/>
                  </a:cubicBezTo>
                  <a:close/>
                  <a:moveTo>
                    <a:pt x="10564" y="22433"/>
                  </a:moveTo>
                  <a:cubicBezTo>
                    <a:pt x="10501" y="22433"/>
                    <a:pt x="10437" y="22461"/>
                    <a:pt x="10394" y="22524"/>
                  </a:cubicBezTo>
                  <a:cubicBezTo>
                    <a:pt x="10239" y="22747"/>
                    <a:pt x="10071" y="22962"/>
                    <a:pt x="9891" y="23168"/>
                  </a:cubicBezTo>
                  <a:cubicBezTo>
                    <a:pt x="9816" y="23256"/>
                    <a:pt x="9825" y="23390"/>
                    <a:pt x="9912" y="23465"/>
                  </a:cubicBezTo>
                  <a:cubicBezTo>
                    <a:pt x="9952" y="23500"/>
                    <a:pt x="10001" y="23518"/>
                    <a:pt x="10051" y="23518"/>
                  </a:cubicBezTo>
                  <a:cubicBezTo>
                    <a:pt x="10109" y="23518"/>
                    <a:pt x="10167" y="23493"/>
                    <a:pt x="10209" y="23446"/>
                  </a:cubicBezTo>
                  <a:cubicBezTo>
                    <a:pt x="10397" y="23228"/>
                    <a:pt x="10576" y="23001"/>
                    <a:pt x="10740" y="22763"/>
                  </a:cubicBezTo>
                  <a:cubicBezTo>
                    <a:pt x="10764" y="22728"/>
                    <a:pt x="10778" y="22686"/>
                    <a:pt x="10778" y="22644"/>
                  </a:cubicBezTo>
                  <a:lnTo>
                    <a:pt x="10776" y="22644"/>
                  </a:lnTo>
                  <a:cubicBezTo>
                    <a:pt x="10776" y="22515"/>
                    <a:pt x="10671" y="22433"/>
                    <a:pt x="10564" y="22433"/>
                  </a:cubicBezTo>
                  <a:close/>
                  <a:moveTo>
                    <a:pt x="3848" y="22798"/>
                  </a:moveTo>
                  <a:cubicBezTo>
                    <a:pt x="3506" y="22798"/>
                    <a:pt x="3216" y="22959"/>
                    <a:pt x="3010" y="23264"/>
                  </a:cubicBezTo>
                  <a:cubicBezTo>
                    <a:pt x="2945" y="23360"/>
                    <a:pt x="2971" y="23491"/>
                    <a:pt x="3067" y="23556"/>
                  </a:cubicBezTo>
                  <a:cubicBezTo>
                    <a:pt x="3103" y="23580"/>
                    <a:pt x="3144" y="23592"/>
                    <a:pt x="3185" y="23592"/>
                  </a:cubicBezTo>
                  <a:cubicBezTo>
                    <a:pt x="3252" y="23592"/>
                    <a:pt x="3319" y="23560"/>
                    <a:pt x="3359" y="23498"/>
                  </a:cubicBezTo>
                  <a:cubicBezTo>
                    <a:pt x="3486" y="23310"/>
                    <a:pt x="3647" y="23219"/>
                    <a:pt x="3850" y="23219"/>
                  </a:cubicBezTo>
                  <a:lnTo>
                    <a:pt x="3883" y="23219"/>
                  </a:lnTo>
                  <a:cubicBezTo>
                    <a:pt x="3886" y="23219"/>
                    <a:pt x="3889" y="23219"/>
                    <a:pt x="3893" y="23219"/>
                  </a:cubicBezTo>
                  <a:cubicBezTo>
                    <a:pt x="4005" y="23219"/>
                    <a:pt x="4100" y="23132"/>
                    <a:pt x="4105" y="23020"/>
                  </a:cubicBezTo>
                  <a:lnTo>
                    <a:pt x="4105" y="23009"/>
                  </a:lnTo>
                  <a:cubicBezTo>
                    <a:pt x="4105" y="22898"/>
                    <a:pt x="4017" y="22805"/>
                    <a:pt x="3906" y="22798"/>
                  </a:cubicBezTo>
                  <a:close/>
                  <a:moveTo>
                    <a:pt x="4661" y="23116"/>
                  </a:moveTo>
                  <a:cubicBezTo>
                    <a:pt x="4596" y="23116"/>
                    <a:pt x="4533" y="23145"/>
                    <a:pt x="4492" y="23202"/>
                  </a:cubicBezTo>
                  <a:cubicBezTo>
                    <a:pt x="4423" y="23294"/>
                    <a:pt x="4442" y="23427"/>
                    <a:pt x="4536" y="23495"/>
                  </a:cubicBezTo>
                  <a:cubicBezTo>
                    <a:pt x="4744" y="23656"/>
                    <a:pt x="4931" y="23841"/>
                    <a:pt x="5092" y="24049"/>
                  </a:cubicBezTo>
                  <a:cubicBezTo>
                    <a:pt x="5135" y="24104"/>
                    <a:pt x="5195" y="24129"/>
                    <a:pt x="5255" y="24129"/>
                  </a:cubicBezTo>
                  <a:cubicBezTo>
                    <a:pt x="5363" y="24129"/>
                    <a:pt x="5468" y="24046"/>
                    <a:pt x="5467" y="23918"/>
                  </a:cubicBezTo>
                  <a:cubicBezTo>
                    <a:pt x="5467" y="23870"/>
                    <a:pt x="5451" y="23825"/>
                    <a:pt x="5422" y="23788"/>
                  </a:cubicBezTo>
                  <a:cubicBezTo>
                    <a:pt x="5238" y="23551"/>
                    <a:pt x="5025" y="23339"/>
                    <a:pt x="4786" y="23158"/>
                  </a:cubicBezTo>
                  <a:cubicBezTo>
                    <a:pt x="4748" y="23130"/>
                    <a:pt x="4704" y="23116"/>
                    <a:pt x="4661" y="23116"/>
                  </a:cubicBezTo>
                  <a:close/>
                  <a:moveTo>
                    <a:pt x="9461" y="23696"/>
                  </a:moveTo>
                  <a:cubicBezTo>
                    <a:pt x="9410" y="23696"/>
                    <a:pt x="9360" y="23714"/>
                    <a:pt x="9320" y="23750"/>
                  </a:cubicBezTo>
                  <a:cubicBezTo>
                    <a:pt x="9117" y="23933"/>
                    <a:pt x="8904" y="24103"/>
                    <a:pt x="8682" y="24258"/>
                  </a:cubicBezTo>
                  <a:cubicBezTo>
                    <a:pt x="8592" y="24326"/>
                    <a:pt x="8571" y="24454"/>
                    <a:pt x="8635" y="24546"/>
                  </a:cubicBezTo>
                  <a:cubicBezTo>
                    <a:pt x="8676" y="24605"/>
                    <a:pt x="8741" y="24637"/>
                    <a:pt x="8807" y="24637"/>
                  </a:cubicBezTo>
                  <a:cubicBezTo>
                    <a:pt x="8846" y="24637"/>
                    <a:pt x="8886" y="24626"/>
                    <a:pt x="8922" y="24602"/>
                  </a:cubicBezTo>
                  <a:cubicBezTo>
                    <a:pt x="9159" y="24438"/>
                    <a:pt x="9386" y="24256"/>
                    <a:pt x="9601" y="24063"/>
                  </a:cubicBezTo>
                  <a:cubicBezTo>
                    <a:pt x="9645" y="24022"/>
                    <a:pt x="9671" y="23966"/>
                    <a:pt x="9671" y="23907"/>
                  </a:cubicBezTo>
                  <a:cubicBezTo>
                    <a:pt x="9671" y="23855"/>
                    <a:pt x="9652" y="23804"/>
                    <a:pt x="9617" y="23766"/>
                  </a:cubicBezTo>
                  <a:cubicBezTo>
                    <a:pt x="9575" y="23719"/>
                    <a:pt x="9518" y="23696"/>
                    <a:pt x="9461" y="23696"/>
                  </a:cubicBezTo>
                  <a:close/>
                  <a:moveTo>
                    <a:pt x="2936" y="23963"/>
                  </a:moveTo>
                  <a:cubicBezTo>
                    <a:pt x="2934" y="23963"/>
                    <a:pt x="2931" y="23963"/>
                    <a:pt x="2929" y="23963"/>
                  </a:cubicBezTo>
                  <a:cubicBezTo>
                    <a:pt x="2814" y="23965"/>
                    <a:pt x="2716" y="24064"/>
                    <a:pt x="2723" y="24176"/>
                  </a:cubicBezTo>
                  <a:cubicBezTo>
                    <a:pt x="2730" y="24504"/>
                    <a:pt x="2873" y="24810"/>
                    <a:pt x="3141" y="25065"/>
                  </a:cubicBezTo>
                  <a:cubicBezTo>
                    <a:pt x="3183" y="25105"/>
                    <a:pt x="3234" y="25122"/>
                    <a:pt x="3284" y="25122"/>
                  </a:cubicBezTo>
                  <a:cubicBezTo>
                    <a:pt x="3393" y="25122"/>
                    <a:pt x="3496" y="25039"/>
                    <a:pt x="3497" y="24912"/>
                  </a:cubicBezTo>
                  <a:lnTo>
                    <a:pt x="3497" y="24912"/>
                  </a:lnTo>
                  <a:cubicBezTo>
                    <a:pt x="3497" y="24913"/>
                    <a:pt x="3497" y="24913"/>
                    <a:pt x="3497" y="24913"/>
                  </a:cubicBezTo>
                  <a:lnTo>
                    <a:pt x="3497" y="24911"/>
                  </a:lnTo>
                  <a:cubicBezTo>
                    <a:pt x="3497" y="24912"/>
                    <a:pt x="3497" y="24912"/>
                    <a:pt x="3497" y="24912"/>
                  </a:cubicBezTo>
                  <a:lnTo>
                    <a:pt x="3497" y="24912"/>
                  </a:lnTo>
                  <a:cubicBezTo>
                    <a:pt x="3497" y="24853"/>
                    <a:pt x="3472" y="24798"/>
                    <a:pt x="3431" y="24758"/>
                  </a:cubicBezTo>
                  <a:cubicBezTo>
                    <a:pt x="3245" y="24581"/>
                    <a:pt x="3148" y="24384"/>
                    <a:pt x="3144" y="24169"/>
                  </a:cubicBezTo>
                  <a:cubicBezTo>
                    <a:pt x="3142" y="24054"/>
                    <a:pt x="3050" y="23963"/>
                    <a:pt x="2936" y="23963"/>
                  </a:cubicBezTo>
                  <a:close/>
                  <a:moveTo>
                    <a:pt x="8082" y="24655"/>
                  </a:moveTo>
                  <a:cubicBezTo>
                    <a:pt x="8049" y="24655"/>
                    <a:pt x="8016" y="24662"/>
                    <a:pt x="7984" y="24679"/>
                  </a:cubicBezTo>
                  <a:cubicBezTo>
                    <a:pt x="7745" y="24805"/>
                    <a:pt x="7495" y="24913"/>
                    <a:pt x="7240" y="25006"/>
                  </a:cubicBezTo>
                  <a:cubicBezTo>
                    <a:pt x="7133" y="25048"/>
                    <a:pt x="7079" y="25166"/>
                    <a:pt x="7119" y="25273"/>
                  </a:cubicBezTo>
                  <a:cubicBezTo>
                    <a:pt x="7150" y="25359"/>
                    <a:pt x="7231" y="25412"/>
                    <a:pt x="7317" y="25412"/>
                  </a:cubicBezTo>
                  <a:cubicBezTo>
                    <a:pt x="7339" y="25412"/>
                    <a:pt x="7361" y="25409"/>
                    <a:pt x="7383" y="25402"/>
                  </a:cubicBezTo>
                  <a:cubicBezTo>
                    <a:pt x="7655" y="25304"/>
                    <a:pt x="7921" y="25187"/>
                    <a:pt x="8179" y="25053"/>
                  </a:cubicBezTo>
                  <a:cubicBezTo>
                    <a:pt x="8249" y="25016"/>
                    <a:pt x="8293" y="24945"/>
                    <a:pt x="8293" y="24866"/>
                  </a:cubicBezTo>
                  <a:cubicBezTo>
                    <a:pt x="8293" y="24743"/>
                    <a:pt x="8193" y="24655"/>
                    <a:pt x="8082" y="24655"/>
                  </a:cubicBezTo>
                  <a:close/>
                  <a:moveTo>
                    <a:pt x="4013" y="25126"/>
                  </a:moveTo>
                  <a:cubicBezTo>
                    <a:pt x="3927" y="25126"/>
                    <a:pt x="3845" y="25179"/>
                    <a:pt x="3815" y="25264"/>
                  </a:cubicBezTo>
                  <a:cubicBezTo>
                    <a:pt x="3775" y="25372"/>
                    <a:pt x="3829" y="25491"/>
                    <a:pt x="3935" y="25533"/>
                  </a:cubicBezTo>
                  <a:cubicBezTo>
                    <a:pt x="4215" y="25633"/>
                    <a:pt x="4506" y="25699"/>
                    <a:pt x="4802" y="25732"/>
                  </a:cubicBezTo>
                  <a:cubicBezTo>
                    <a:pt x="4810" y="25733"/>
                    <a:pt x="4818" y="25734"/>
                    <a:pt x="4827" y="25734"/>
                  </a:cubicBezTo>
                  <a:cubicBezTo>
                    <a:pt x="4932" y="25734"/>
                    <a:pt x="5023" y="25654"/>
                    <a:pt x="5036" y="25547"/>
                  </a:cubicBezTo>
                  <a:cubicBezTo>
                    <a:pt x="5037" y="25538"/>
                    <a:pt x="5037" y="25531"/>
                    <a:pt x="5037" y="25523"/>
                  </a:cubicBezTo>
                  <a:cubicBezTo>
                    <a:pt x="5037" y="25416"/>
                    <a:pt x="4957" y="25327"/>
                    <a:pt x="4851" y="25313"/>
                  </a:cubicBezTo>
                  <a:cubicBezTo>
                    <a:pt x="4589" y="25285"/>
                    <a:pt x="4328" y="25226"/>
                    <a:pt x="4080" y="25137"/>
                  </a:cubicBezTo>
                  <a:cubicBezTo>
                    <a:pt x="4058" y="25129"/>
                    <a:pt x="4036" y="25126"/>
                    <a:pt x="4013" y="25126"/>
                  </a:cubicBezTo>
                  <a:close/>
                  <a:moveTo>
                    <a:pt x="5715" y="24413"/>
                  </a:moveTo>
                  <a:cubicBezTo>
                    <a:pt x="5681" y="24413"/>
                    <a:pt x="5647" y="24421"/>
                    <a:pt x="5615" y="24438"/>
                  </a:cubicBezTo>
                  <a:cubicBezTo>
                    <a:pt x="5512" y="24494"/>
                    <a:pt x="5474" y="24621"/>
                    <a:pt x="5530" y="24723"/>
                  </a:cubicBezTo>
                  <a:cubicBezTo>
                    <a:pt x="5633" y="24918"/>
                    <a:pt x="5726" y="25119"/>
                    <a:pt x="5806" y="25325"/>
                  </a:cubicBezTo>
                  <a:cubicBezTo>
                    <a:pt x="5755" y="25329"/>
                    <a:pt x="5705" y="25334"/>
                    <a:pt x="5656" y="25336"/>
                  </a:cubicBezTo>
                  <a:cubicBezTo>
                    <a:pt x="5539" y="25343"/>
                    <a:pt x="5450" y="25442"/>
                    <a:pt x="5457" y="25559"/>
                  </a:cubicBezTo>
                  <a:cubicBezTo>
                    <a:pt x="5463" y="25670"/>
                    <a:pt x="5556" y="25757"/>
                    <a:pt x="5667" y="25757"/>
                  </a:cubicBezTo>
                  <a:cubicBezTo>
                    <a:pt x="5672" y="25757"/>
                    <a:pt x="5676" y="25757"/>
                    <a:pt x="5680" y="25757"/>
                  </a:cubicBezTo>
                  <a:cubicBezTo>
                    <a:pt x="5970" y="25739"/>
                    <a:pt x="6260" y="25701"/>
                    <a:pt x="6545" y="25641"/>
                  </a:cubicBezTo>
                  <a:cubicBezTo>
                    <a:pt x="6642" y="25620"/>
                    <a:pt x="6712" y="25535"/>
                    <a:pt x="6712" y="25435"/>
                  </a:cubicBezTo>
                  <a:cubicBezTo>
                    <a:pt x="6712" y="25420"/>
                    <a:pt x="6711" y="25406"/>
                    <a:pt x="6707" y="25392"/>
                  </a:cubicBezTo>
                  <a:cubicBezTo>
                    <a:pt x="6687" y="25293"/>
                    <a:pt x="6600" y="25225"/>
                    <a:pt x="6503" y="25225"/>
                  </a:cubicBezTo>
                  <a:cubicBezTo>
                    <a:pt x="6489" y="25225"/>
                    <a:pt x="6474" y="25226"/>
                    <a:pt x="6459" y="25229"/>
                  </a:cubicBezTo>
                  <a:cubicBezTo>
                    <a:pt x="6384" y="25243"/>
                    <a:pt x="6311" y="25257"/>
                    <a:pt x="6236" y="25271"/>
                  </a:cubicBezTo>
                  <a:cubicBezTo>
                    <a:pt x="6141" y="25014"/>
                    <a:pt x="6029" y="24765"/>
                    <a:pt x="5900" y="24524"/>
                  </a:cubicBezTo>
                  <a:cubicBezTo>
                    <a:pt x="5863" y="24453"/>
                    <a:pt x="5790" y="24413"/>
                    <a:pt x="5715" y="24413"/>
                  </a:cubicBezTo>
                  <a:close/>
                  <a:moveTo>
                    <a:pt x="6292" y="25991"/>
                  </a:moveTo>
                  <a:cubicBezTo>
                    <a:pt x="6276" y="25991"/>
                    <a:pt x="6260" y="25992"/>
                    <a:pt x="6244" y="25996"/>
                  </a:cubicBezTo>
                  <a:cubicBezTo>
                    <a:pt x="6131" y="26022"/>
                    <a:pt x="6061" y="26134"/>
                    <a:pt x="6085" y="26247"/>
                  </a:cubicBezTo>
                  <a:cubicBezTo>
                    <a:pt x="6145" y="26513"/>
                    <a:pt x="6188" y="26782"/>
                    <a:pt x="6215" y="27053"/>
                  </a:cubicBezTo>
                  <a:cubicBezTo>
                    <a:pt x="6225" y="27163"/>
                    <a:pt x="6317" y="27245"/>
                    <a:pt x="6425" y="27245"/>
                  </a:cubicBezTo>
                  <a:cubicBezTo>
                    <a:pt x="6428" y="27245"/>
                    <a:pt x="6431" y="27245"/>
                    <a:pt x="6435" y="27245"/>
                  </a:cubicBezTo>
                  <a:cubicBezTo>
                    <a:pt x="6548" y="27239"/>
                    <a:pt x="6635" y="27145"/>
                    <a:pt x="6635" y="27033"/>
                  </a:cubicBezTo>
                  <a:cubicBezTo>
                    <a:pt x="6635" y="27025"/>
                    <a:pt x="6635" y="27018"/>
                    <a:pt x="6634" y="27011"/>
                  </a:cubicBezTo>
                  <a:cubicBezTo>
                    <a:pt x="6606" y="26722"/>
                    <a:pt x="6559" y="26438"/>
                    <a:pt x="6496" y="26155"/>
                  </a:cubicBezTo>
                  <a:cubicBezTo>
                    <a:pt x="6475" y="26057"/>
                    <a:pt x="6388" y="25991"/>
                    <a:pt x="6292" y="25991"/>
                  </a:cubicBezTo>
                  <a:close/>
                  <a:moveTo>
                    <a:pt x="6463" y="27667"/>
                  </a:moveTo>
                  <a:cubicBezTo>
                    <a:pt x="6349" y="27667"/>
                    <a:pt x="6255" y="27756"/>
                    <a:pt x="6249" y="27870"/>
                  </a:cubicBezTo>
                  <a:cubicBezTo>
                    <a:pt x="6246" y="28142"/>
                    <a:pt x="6227" y="28417"/>
                    <a:pt x="6194" y="28687"/>
                  </a:cubicBezTo>
                  <a:cubicBezTo>
                    <a:pt x="6178" y="28803"/>
                    <a:pt x="6260" y="28909"/>
                    <a:pt x="6377" y="28921"/>
                  </a:cubicBezTo>
                  <a:cubicBezTo>
                    <a:pt x="6386" y="28922"/>
                    <a:pt x="6394" y="28923"/>
                    <a:pt x="6403" y="28923"/>
                  </a:cubicBezTo>
                  <a:cubicBezTo>
                    <a:pt x="6507" y="28923"/>
                    <a:pt x="6598" y="28845"/>
                    <a:pt x="6613" y="28738"/>
                  </a:cubicBezTo>
                  <a:cubicBezTo>
                    <a:pt x="6648" y="28452"/>
                    <a:pt x="6667" y="28165"/>
                    <a:pt x="6672" y="27875"/>
                  </a:cubicBezTo>
                  <a:lnTo>
                    <a:pt x="6672" y="27873"/>
                  </a:lnTo>
                  <a:cubicBezTo>
                    <a:pt x="6669" y="27760"/>
                    <a:pt x="6576" y="27669"/>
                    <a:pt x="6463" y="27667"/>
                  </a:cubicBezTo>
                  <a:close/>
                  <a:moveTo>
                    <a:pt x="6255" y="29329"/>
                  </a:moveTo>
                  <a:cubicBezTo>
                    <a:pt x="6158" y="29329"/>
                    <a:pt x="6073" y="29394"/>
                    <a:pt x="6049" y="29489"/>
                  </a:cubicBezTo>
                  <a:cubicBezTo>
                    <a:pt x="5984" y="29749"/>
                    <a:pt x="5898" y="30004"/>
                    <a:pt x="5790" y="30250"/>
                  </a:cubicBezTo>
                  <a:cubicBezTo>
                    <a:pt x="5746" y="30357"/>
                    <a:pt x="5795" y="30478"/>
                    <a:pt x="5900" y="30523"/>
                  </a:cubicBezTo>
                  <a:cubicBezTo>
                    <a:pt x="5928" y="30536"/>
                    <a:pt x="5958" y="30542"/>
                    <a:pt x="5987" y="30542"/>
                  </a:cubicBezTo>
                  <a:cubicBezTo>
                    <a:pt x="6065" y="30542"/>
                    <a:pt x="6140" y="30497"/>
                    <a:pt x="6176" y="30422"/>
                  </a:cubicBezTo>
                  <a:cubicBezTo>
                    <a:pt x="6293" y="30153"/>
                    <a:pt x="6387" y="29875"/>
                    <a:pt x="6457" y="29592"/>
                  </a:cubicBezTo>
                  <a:cubicBezTo>
                    <a:pt x="6461" y="29575"/>
                    <a:pt x="6464" y="29557"/>
                    <a:pt x="6464" y="29541"/>
                  </a:cubicBezTo>
                  <a:lnTo>
                    <a:pt x="6464" y="29540"/>
                  </a:lnTo>
                  <a:cubicBezTo>
                    <a:pt x="6464" y="29433"/>
                    <a:pt x="6386" y="29344"/>
                    <a:pt x="6279" y="29330"/>
                  </a:cubicBezTo>
                  <a:cubicBezTo>
                    <a:pt x="6271" y="29329"/>
                    <a:pt x="6263" y="29329"/>
                    <a:pt x="6255" y="29329"/>
                  </a:cubicBezTo>
                  <a:close/>
                  <a:moveTo>
                    <a:pt x="5568" y="30856"/>
                  </a:moveTo>
                  <a:cubicBezTo>
                    <a:pt x="5505" y="30856"/>
                    <a:pt x="5442" y="30883"/>
                    <a:pt x="5399" y="30944"/>
                  </a:cubicBezTo>
                  <a:cubicBezTo>
                    <a:pt x="5245" y="31160"/>
                    <a:pt x="5067" y="31360"/>
                    <a:pt x="4870" y="31536"/>
                  </a:cubicBezTo>
                  <a:cubicBezTo>
                    <a:pt x="4784" y="31613"/>
                    <a:pt x="4777" y="31745"/>
                    <a:pt x="4854" y="31831"/>
                  </a:cubicBezTo>
                  <a:cubicBezTo>
                    <a:pt x="4896" y="31878"/>
                    <a:pt x="4953" y="31902"/>
                    <a:pt x="5012" y="31902"/>
                  </a:cubicBezTo>
                  <a:cubicBezTo>
                    <a:pt x="5061" y="31902"/>
                    <a:pt x="5111" y="31885"/>
                    <a:pt x="5151" y="31850"/>
                  </a:cubicBezTo>
                  <a:cubicBezTo>
                    <a:pt x="5371" y="31653"/>
                    <a:pt x="5568" y="31431"/>
                    <a:pt x="5741" y="31190"/>
                  </a:cubicBezTo>
                  <a:cubicBezTo>
                    <a:pt x="5767" y="31153"/>
                    <a:pt x="5780" y="31111"/>
                    <a:pt x="5780" y="31068"/>
                  </a:cubicBezTo>
                  <a:cubicBezTo>
                    <a:pt x="5781" y="30937"/>
                    <a:pt x="5675" y="30856"/>
                    <a:pt x="5568" y="30856"/>
                  </a:cubicBezTo>
                  <a:close/>
                  <a:moveTo>
                    <a:pt x="4327" y="31971"/>
                  </a:moveTo>
                  <a:cubicBezTo>
                    <a:pt x="4292" y="31971"/>
                    <a:pt x="4256" y="31980"/>
                    <a:pt x="4224" y="31999"/>
                  </a:cubicBezTo>
                  <a:cubicBezTo>
                    <a:pt x="3989" y="32130"/>
                    <a:pt x="3745" y="32240"/>
                    <a:pt x="3492" y="32327"/>
                  </a:cubicBezTo>
                  <a:cubicBezTo>
                    <a:pt x="3380" y="32362"/>
                    <a:pt x="3319" y="32484"/>
                    <a:pt x="3357" y="32594"/>
                  </a:cubicBezTo>
                  <a:cubicBezTo>
                    <a:pt x="3387" y="32682"/>
                    <a:pt x="3469" y="32736"/>
                    <a:pt x="3556" y="32736"/>
                  </a:cubicBezTo>
                  <a:cubicBezTo>
                    <a:pt x="3580" y="32736"/>
                    <a:pt x="3604" y="32732"/>
                    <a:pt x="3628" y="32724"/>
                  </a:cubicBezTo>
                  <a:cubicBezTo>
                    <a:pt x="3906" y="32629"/>
                    <a:pt x="4175" y="32509"/>
                    <a:pt x="4431" y="32364"/>
                  </a:cubicBezTo>
                  <a:cubicBezTo>
                    <a:pt x="4496" y="32327"/>
                    <a:pt x="4538" y="32257"/>
                    <a:pt x="4538" y="32182"/>
                  </a:cubicBezTo>
                  <a:cubicBezTo>
                    <a:pt x="4536" y="32145"/>
                    <a:pt x="4527" y="32109"/>
                    <a:pt x="4510" y="32077"/>
                  </a:cubicBezTo>
                  <a:cubicBezTo>
                    <a:pt x="4471" y="32009"/>
                    <a:pt x="4400" y="31971"/>
                    <a:pt x="4327" y="31971"/>
                  </a:cubicBezTo>
                  <a:close/>
                  <a:moveTo>
                    <a:pt x="2746" y="32526"/>
                  </a:moveTo>
                  <a:cubicBezTo>
                    <a:pt x="2733" y="32526"/>
                    <a:pt x="2720" y="32527"/>
                    <a:pt x="2708" y="32530"/>
                  </a:cubicBezTo>
                  <a:cubicBezTo>
                    <a:pt x="2439" y="32579"/>
                    <a:pt x="2168" y="32610"/>
                    <a:pt x="1895" y="32626"/>
                  </a:cubicBezTo>
                  <a:cubicBezTo>
                    <a:pt x="1780" y="32633"/>
                    <a:pt x="1696" y="32718"/>
                    <a:pt x="1698" y="32848"/>
                  </a:cubicBezTo>
                  <a:cubicBezTo>
                    <a:pt x="1705" y="32959"/>
                    <a:pt x="1797" y="33045"/>
                    <a:pt x="1907" y="33045"/>
                  </a:cubicBezTo>
                  <a:cubicBezTo>
                    <a:pt x="1911" y="33045"/>
                    <a:pt x="1916" y="33045"/>
                    <a:pt x="1920" y="33045"/>
                  </a:cubicBezTo>
                  <a:cubicBezTo>
                    <a:pt x="2210" y="33029"/>
                    <a:pt x="2498" y="32996"/>
                    <a:pt x="2783" y="32944"/>
                  </a:cubicBezTo>
                  <a:cubicBezTo>
                    <a:pt x="2882" y="32926"/>
                    <a:pt x="2956" y="32839"/>
                    <a:pt x="2956" y="32738"/>
                  </a:cubicBezTo>
                  <a:cubicBezTo>
                    <a:pt x="2956" y="32725"/>
                    <a:pt x="2954" y="32711"/>
                    <a:pt x="2952" y="32699"/>
                  </a:cubicBezTo>
                  <a:cubicBezTo>
                    <a:pt x="2933" y="32597"/>
                    <a:pt x="2845" y="32526"/>
                    <a:pt x="2746" y="32526"/>
                  </a:cubicBezTo>
                  <a:close/>
                  <a:moveTo>
                    <a:pt x="228" y="32534"/>
                  </a:moveTo>
                  <a:cubicBezTo>
                    <a:pt x="130" y="32534"/>
                    <a:pt x="43" y="32603"/>
                    <a:pt x="23" y="32703"/>
                  </a:cubicBezTo>
                  <a:cubicBezTo>
                    <a:pt x="0" y="32818"/>
                    <a:pt x="74" y="32928"/>
                    <a:pt x="187" y="32951"/>
                  </a:cubicBezTo>
                  <a:cubicBezTo>
                    <a:pt x="201" y="32954"/>
                    <a:pt x="538" y="33020"/>
                    <a:pt x="1055" y="33047"/>
                  </a:cubicBezTo>
                  <a:cubicBezTo>
                    <a:pt x="1059" y="33047"/>
                    <a:pt x="1064" y="33047"/>
                    <a:pt x="1068" y="33047"/>
                  </a:cubicBezTo>
                  <a:cubicBezTo>
                    <a:pt x="1178" y="33047"/>
                    <a:pt x="1270" y="32959"/>
                    <a:pt x="1275" y="32848"/>
                  </a:cubicBezTo>
                  <a:lnTo>
                    <a:pt x="1275" y="32837"/>
                  </a:lnTo>
                  <a:cubicBezTo>
                    <a:pt x="1277" y="32725"/>
                    <a:pt x="1190" y="32631"/>
                    <a:pt x="1078" y="32626"/>
                  </a:cubicBezTo>
                  <a:cubicBezTo>
                    <a:pt x="807" y="32614"/>
                    <a:pt x="537" y="32584"/>
                    <a:pt x="269" y="32538"/>
                  </a:cubicBezTo>
                  <a:cubicBezTo>
                    <a:pt x="255" y="32536"/>
                    <a:pt x="242" y="32534"/>
                    <a:pt x="228" y="325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35"/>
          <p:cNvSpPr/>
          <p:nvPr/>
        </p:nvSpPr>
        <p:spPr>
          <a:xfrm rot="10800000" flipH="1">
            <a:off x="385800" y="2293728"/>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rot="10800000" flipH="1">
            <a:off x="3885800" y="212005"/>
            <a:ext cx="182877" cy="182877"/>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rot="10800000" flipH="1">
            <a:off x="3075725" y="4765328"/>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35"/>
          <p:cNvGrpSpPr/>
          <p:nvPr/>
        </p:nvGrpSpPr>
        <p:grpSpPr>
          <a:xfrm>
            <a:off x="8263836" y="236051"/>
            <a:ext cx="612498" cy="606896"/>
            <a:chOff x="965025" y="1875400"/>
            <a:chExt cx="288275" cy="285625"/>
          </a:xfrm>
        </p:grpSpPr>
        <p:sp>
          <p:nvSpPr>
            <p:cNvPr id="953" name="Google Shape;953;p35"/>
            <p:cNvSpPr/>
            <p:nvPr/>
          </p:nvSpPr>
          <p:spPr>
            <a:xfrm>
              <a:off x="965025" y="1875400"/>
              <a:ext cx="288275" cy="285625"/>
            </a:xfrm>
            <a:custGeom>
              <a:avLst/>
              <a:gdLst/>
              <a:ahLst/>
              <a:cxnLst/>
              <a:rect l="l" t="t" r="r" b="b"/>
              <a:pathLst>
                <a:path w="11531" h="11425" extrusionOk="0">
                  <a:moveTo>
                    <a:pt x="5776" y="358"/>
                  </a:moveTo>
                  <a:cubicBezTo>
                    <a:pt x="5923" y="619"/>
                    <a:pt x="6211" y="1296"/>
                    <a:pt x="6441" y="1894"/>
                  </a:cubicBezTo>
                  <a:cubicBezTo>
                    <a:pt x="6463" y="1950"/>
                    <a:pt x="6516" y="1984"/>
                    <a:pt x="6572" y="1984"/>
                  </a:cubicBezTo>
                  <a:cubicBezTo>
                    <a:pt x="6595" y="1984"/>
                    <a:pt x="6617" y="1978"/>
                    <a:pt x="6639" y="1967"/>
                  </a:cubicBezTo>
                  <a:cubicBezTo>
                    <a:pt x="7201" y="1658"/>
                    <a:pt x="8062" y="1228"/>
                    <a:pt x="8281" y="1185"/>
                  </a:cubicBezTo>
                  <a:lnTo>
                    <a:pt x="8281" y="1185"/>
                  </a:lnTo>
                  <a:cubicBezTo>
                    <a:pt x="8307" y="1378"/>
                    <a:pt x="8186" y="2060"/>
                    <a:pt x="8043" y="2631"/>
                  </a:cubicBezTo>
                  <a:cubicBezTo>
                    <a:pt x="8033" y="2676"/>
                    <a:pt x="8045" y="2723"/>
                    <a:pt x="8076" y="2758"/>
                  </a:cubicBezTo>
                  <a:cubicBezTo>
                    <a:pt x="8103" y="2788"/>
                    <a:pt x="8139" y="2803"/>
                    <a:pt x="8178" y="2803"/>
                  </a:cubicBezTo>
                  <a:cubicBezTo>
                    <a:pt x="8186" y="2803"/>
                    <a:pt x="8193" y="2803"/>
                    <a:pt x="8200" y="2802"/>
                  </a:cubicBezTo>
                  <a:cubicBezTo>
                    <a:pt x="8212" y="2800"/>
                    <a:pt x="9356" y="2631"/>
                    <a:pt x="9940" y="2631"/>
                  </a:cubicBezTo>
                  <a:cubicBezTo>
                    <a:pt x="9951" y="2630"/>
                    <a:pt x="9962" y="2630"/>
                    <a:pt x="9974" y="2630"/>
                  </a:cubicBezTo>
                  <a:cubicBezTo>
                    <a:pt x="10028" y="2630"/>
                    <a:pt x="10082" y="2634"/>
                    <a:pt x="10137" y="2639"/>
                  </a:cubicBezTo>
                  <a:cubicBezTo>
                    <a:pt x="10060" y="2879"/>
                    <a:pt x="9746" y="3535"/>
                    <a:pt x="9444" y="4112"/>
                  </a:cubicBezTo>
                  <a:cubicBezTo>
                    <a:pt x="9404" y="4192"/>
                    <a:pt x="9445" y="4288"/>
                    <a:pt x="9531" y="4313"/>
                  </a:cubicBezTo>
                  <a:cubicBezTo>
                    <a:pt x="10200" y="4496"/>
                    <a:pt x="10974" y="4760"/>
                    <a:pt x="11126" y="4877"/>
                  </a:cubicBezTo>
                  <a:cubicBezTo>
                    <a:pt x="11017" y="5069"/>
                    <a:pt x="10326" y="5636"/>
                    <a:pt x="9707" y="6082"/>
                  </a:cubicBezTo>
                  <a:cubicBezTo>
                    <a:pt x="9629" y="6138"/>
                    <a:pt x="9631" y="6256"/>
                    <a:pt x="9711" y="6311"/>
                  </a:cubicBezTo>
                  <a:cubicBezTo>
                    <a:pt x="10413" y="6784"/>
                    <a:pt x="11021" y="7334"/>
                    <a:pt x="11012" y="7481"/>
                  </a:cubicBezTo>
                  <a:cubicBezTo>
                    <a:pt x="10939" y="7627"/>
                    <a:pt x="10066" y="7886"/>
                    <a:pt x="9105" y="8045"/>
                  </a:cubicBezTo>
                  <a:cubicBezTo>
                    <a:pt x="9009" y="8061"/>
                    <a:pt x="8958" y="8165"/>
                    <a:pt x="9005" y="8251"/>
                  </a:cubicBezTo>
                  <a:cubicBezTo>
                    <a:pt x="9327" y="8827"/>
                    <a:pt x="9646" y="9533"/>
                    <a:pt x="9634" y="9715"/>
                  </a:cubicBezTo>
                  <a:cubicBezTo>
                    <a:pt x="9608" y="9723"/>
                    <a:pt x="9547" y="9737"/>
                    <a:pt x="9409" y="9737"/>
                  </a:cubicBezTo>
                  <a:cubicBezTo>
                    <a:pt x="8880" y="9737"/>
                    <a:pt x="7905" y="9529"/>
                    <a:pt x="7895" y="9528"/>
                  </a:cubicBezTo>
                  <a:cubicBezTo>
                    <a:pt x="7885" y="9526"/>
                    <a:pt x="7876" y="9525"/>
                    <a:pt x="7867" y="9525"/>
                  </a:cubicBezTo>
                  <a:cubicBezTo>
                    <a:pt x="7807" y="9525"/>
                    <a:pt x="7752" y="9563"/>
                    <a:pt x="7732" y="9620"/>
                  </a:cubicBezTo>
                  <a:cubicBezTo>
                    <a:pt x="7538" y="10218"/>
                    <a:pt x="7287" y="10902"/>
                    <a:pt x="7173" y="11115"/>
                  </a:cubicBezTo>
                  <a:cubicBezTo>
                    <a:pt x="6969" y="10965"/>
                    <a:pt x="6443" y="10319"/>
                    <a:pt x="6024" y="9739"/>
                  </a:cubicBezTo>
                  <a:cubicBezTo>
                    <a:pt x="6000" y="9706"/>
                    <a:pt x="5963" y="9685"/>
                    <a:pt x="5921" y="9683"/>
                  </a:cubicBezTo>
                  <a:lnTo>
                    <a:pt x="5911" y="9683"/>
                  </a:lnTo>
                  <a:cubicBezTo>
                    <a:pt x="5909" y="9683"/>
                    <a:pt x="5907" y="9683"/>
                    <a:pt x="5905" y="9683"/>
                  </a:cubicBezTo>
                  <a:cubicBezTo>
                    <a:pt x="5868" y="9683"/>
                    <a:pt x="5834" y="9698"/>
                    <a:pt x="5807" y="9723"/>
                  </a:cubicBezTo>
                  <a:cubicBezTo>
                    <a:pt x="5277" y="10254"/>
                    <a:pt x="4662" y="10824"/>
                    <a:pt x="4443" y="10977"/>
                  </a:cubicBezTo>
                  <a:cubicBezTo>
                    <a:pt x="4375" y="10740"/>
                    <a:pt x="4251" y="10128"/>
                    <a:pt x="4152" y="9577"/>
                  </a:cubicBezTo>
                  <a:cubicBezTo>
                    <a:pt x="4139" y="9508"/>
                    <a:pt x="4080" y="9462"/>
                    <a:pt x="4015" y="9462"/>
                  </a:cubicBezTo>
                  <a:cubicBezTo>
                    <a:pt x="3998" y="9462"/>
                    <a:pt x="3980" y="9465"/>
                    <a:pt x="3963" y="9472"/>
                  </a:cubicBezTo>
                  <a:cubicBezTo>
                    <a:pt x="3361" y="9711"/>
                    <a:pt x="2360" y="10078"/>
                    <a:pt x="1988" y="10141"/>
                  </a:cubicBezTo>
                  <a:cubicBezTo>
                    <a:pt x="2038" y="9851"/>
                    <a:pt x="2245" y="9075"/>
                    <a:pt x="2447" y="8378"/>
                  </a:cubicBezTo>
                  <a:cubicBezTo>
                    <a:pt x="2468" y="8303"/>
                    <a:pt x="2423" y="8223"/>
                    <a:pt x="2346" y="8204"/>
                  </a:cubicBezTo>
                  <a:cubicBezTo>
                    <a:pt x="1607" y="8022"/>
                    <a:pt x="757" y="7771"/>
                    <a:pt x="526" y="7645"/>
                  </a:cubicBezTo>
                  <a:cubicBezTo>
                    <a:pt x="681" y="7449"/>
                    <a:pt x="1305" y="6939"/>
                    <a:pt x="1860" y="6529"/>
                  </a:cubicBezTo>
                  <a:cubicBezTo>
                    <a:pt x="1941" y="6469"/>
                    <a:pt x="1934" y="6345"/>
                    <a:pt x="1846" y="6295"/>
                  </a:cubicBezTo>
                  <a:cubicBezTo>
                    <a:pt x="1036" y="5829"/>
                    <a:pt x="332" y="5277"/>
                    <a:pt x="337" y="5114"/>
                  </a:cubicBezTo>
                  <a:cubicBezTo>
                    <a:pt x="364" y="4966"/>
                    <a:pt x="1139" y="4658"/>
                    <a:pt x="1965" y="4471"/>
                  </a:cubicBezTo>
                  <a:cubicBezTo>
                    <a:pt x="2054" y="4451"/>
                    <a:pt x="2101" y="4351"/>
                    <a:pt x="2058" y="4269"/>
                  </a:cubicBezTo>
                  <a:cubicBezTo>
                    <a:pt x="1696" y="3595"/>
                    <a:pt x="1324" y="2830"/>
                    <a:pt x="1232" y="2542"/>
                  </a:cubicBezTo>
                  <a:lnTo>
                    <a:pt x="1232" y="2542"/>
                  </a:lnTo>
                  <a:cubicBezTo>
                    <a:pt x="1598" y="2573"/>
                    <a:pt x="2571" y="2802"/>
                    <a:pt x="2941" y="2894"/>
                  </a:cubicBezTo>
                  <a:cubicBezTo>
                    <a:pt x="2952" y="2897"/>
                    <a:pt x="2962" y="2898"/>
                    <a:pt x="2972" y="2898"/>
                  </a:cubicBezTo>
                  <a:cubicBezTo>
                    <a:pt x="3003" y="2898"/>
                    <a:pt x="3034" y="2888"/>
                    <a:pt x="3058" y="2870"/>
                  </a:cubicBezTo>
                  <a:cubicBezTo>
                    <a:pt x="3093" y="2844"/>
                    <a:pt x="3113" y="2805"/>
                    <a:pt x="3114" y="2763"/>
                  </a:cubicBezTo>
                  <a:cubicBezTo>
                    <a:pt x="3139" y="2023"/>
                    <a:pt x="3189" y="1204"/>
                    <a:pt x="3244" y="917"/>
                  </a:cubicBezTo>
                  <a:cubicBezTo>
                    <a:pt x="3527" y="1061"/>
                    <a:pt x="4309" y="1557"/>
                    <a:pt x="5011" y="2023"/>
                  </a:cubicBezTo>
                  <a:cubicBezTo>
                    <a:pt x="5034" y="2038"/>
                    <a:pt x="5061" y="2047"/>
                    <a:pt x="5089" y="2047"/>
                  </a:cubicBezTo>
                  <a:cubicBezTo>
                    <a:pt x="5104" y="2047"/>
                    <a:pt x="5120" y="2044"/>
                    <a:pt x="5135" y="2039"/>
                  </a:cubicBezTo>
                  <a:cubicBezTo>
                    <a:pt x="5177" y="2023"/>
                    <a:pt x="5210" y="1990"/>
                    <a:pt x="5222" y="1946"/>
                  </a:cubicBezTo>
                  <a:cubicBezTo>
                    <a:pt x="5404" y="1328"/>
                    <a:pt x="5643" y="624"/>
                    <a:pt x="5776" y="358"/>
                  </a:cubicBezTo>
                  <a:close/>
                  <a:moveTo>
                    <a:pt x="5774" y="0"/>
                  </a:moveTo>
                  <a:cubicBezTo>
                    <a:pt x="5669" y="0"/>
                    <a:pt x="5514" y="0"/>
                    <a:pt x="5009" y="1686"/>
                  </a:cubicBezTo>
                  <a:cubicBezTo>
                    <a:pt x="3921" y="964"/>
                    <a:pt x="3303" y="599"/>
                    <a:pt x="3172" y="599"/>
                  </a:cubicBezTo>
                  <a:cubicBezTo>
                    <a:pt x="3158" y="599"/>
                    <a:pt x="3146" y="601"/>
                    <a:pt x="3132" y="605"/>
                  </a:cubicBezTo>
                  <a:cubicBezTo>
                    <a:pt x="3024" y="633"/>
                    <a:pt x="2910" y="661"/>
                    <a:pt x="2842" y="2582"/>
                  </a:cubicBezTo>
                  <a:cubicBezTo>
                    <a:pt x="2447" y="2486"/>
                    <a:pt x="1474" y="2259"/>
                    <a:pt x="1163" y="2259"/>
                  </a:cubicBezTo>
                  <a:cubicBezTo>
                    <a:pt x="1109" y="2259"/>
                    <a:pt x="1050" y="2264"/>
                    <a:pt x="1001" y="2301"/>
                  </a:cubicBezTo>
                  <a:cubicBezTo>
                    <a:pt x="905" y="2372"/>
                    <a:pt x="786" y="2461"/>
                    <a:pt x="1728" y="4241"/>
                  </a:cubicBezTo>
                  <a:cubicBezTo>
                    <a:pt x="1139" y="4384"/>
                    <a:pt x="128" y="4686"/>
                    <a:pt x="63" y="5069"/>
                  </a:cubicBezTo>
                  <a:cubicBezTo>
                    <a:pt x="0" y="5451"/>
                    <a:pt x="954" y="6087"/>
                    <a:pt x="1527" y="6429"/>
                  </a:cubicBezTo>
                  <a:cubicBezTo>
                    <a:pt x="178" y="7442"/>
                    <a:pt x="210" y="7622"/>
                    <a:pt x="222" y="7701"/>
                  </a:cubicBezTo>
                  <a:cubicBezTo>
                    <a:pt x="236" y="7790"/>
                    <a:pt x="267" y="7972"/>
                    <a:pt x="2140" y="8441"/>
                  </a:cubicBezTo>
                  <a:cubicBezTo>
                    <a:pt x="1972" y="9025"/>
                    <a:pt x="1673" y="10104"/>
                    <a:pt x="1703" y="10287"/>
                  </a:cubicBezTo>
                  <a:cubicBezTo>
                    <a:pt x="1710" y="10321"/>
                    <a:pt x="1742" y="10431"/>
                    <a:pt x="1911" y="10431"/>
                  </a:cubicBezTo>
                  <a:cubicBezTo>
                    <a:pt x="2241" y="10431"/>
                    <a:pt x="3453" y="9971"/>
                    <a:pt x="3911" y="9793"/>
                  </a:cubicBezTo>
                  <a:cubicBezTo>
                    <a:pt x="4010" y="10342"/>
                    <a:pt x="4162" y="11110"/>
                    <a:pt x="4253" y="11231"/>
                  </a:cubicBezTo>
                  <a:cubicBezTo>
                    <a:pt x="4286" y="11269"/>
                    <a:pt x="4333" y="11292"/>
                    <a:pt x="4384" y="11293"/>
                  </a:cubicBezTo>
                  <a:cubicBezTo>
                    <a:pt x="4545" y="11293"/>
                    <a:pt x="5051" y="10871"/>
                    <a:pt x="5893" y="10036"/>
                  </a:cubicBezTo>
                  <a:cubicBezTo>
                    <a:pt x="6571" y="10956"/>
                    <a:pt x="7013" y="11423"/>
                    <a:pt x="7206" y="11423"/>
                  </a:cubicBezTo>
                  <a:lnTo>
                    <a:pt x="7205" y="11424"/>
                  </a:lnTo>
                  <a:cubicBezTo>
                    <a:pt x="7254" y="11424"/>
                    <a:pt x="7299" y="11405"/>
                    <a:pt x="7332" y="11372"/>
                  </a:cubicBezTo>
                  <a:cubicBezTo>
                    <a:pt x="7484" y="11220"/>
                    <a:pt x="7814" y="10263"/>
                    <a:pt x="7959" y="9826"/>
                  </a:cubicBezTo>
                  <a:cubicBezTo>
                    <a:pt x="8244" y="9884"/>
                    <a:pt x="8960" y="10017"/>
                    <a:pt x="9407" y="10017"/>
                  </a:cubicBezTo>
                  <a:cubicBezTo>
                    <a:pt x="9601" y="10017"/>
                    <a:pt x="9809" y="9997"/>
                    <a:pt x="9882" y="9854"/>
                  </a:cubicBezTo>
                  <a:cubicBezTo>
                    <a:pt x="10006" y="9605"/>
                    <a:pt x="9634" y="8827"/>
                    <a:pt x="9342" y="8288"/>
                  </a:cubicBezTo>
                  <a:cubicBezTo>
                    <a:pt x="10102" y="8153"/>
                    <a:pt x="11185" y="7903"/>
                    <a:pt x="11279" y="7558"/>
                  </a:cubicBezTo>
                  <a:cubicBezTo>
                    <a:pt x="11375" y="7207"/>
                    <a:pt x="10602" y="6592"/>
                    <a:pt x="10031" y="6192"/>
                  </a:cubicBezTo>
                  <a:cubicBezTo>
                    <a:pt x="11531" y="5093"/>
                    <a:pt x="11438" y="4878"/>
                    <a:pt x="11400" y="4784"/>
                  </a:cubicBezTo>
                  <a:cubicBezTo>
                    <a:pt x="11306" y="4568"/>
                    <a:pt x="10497" y="4295"/>
                    <a:pt x="9770" y="4089"/>
                  </a:cubicBezTo>
                  <a:cubicBezTo>
                    <a:pt x="10018" y="3610"/>
                    <a:pt x="10432" y="2776"/>
                    <a:pt x="10432" y="2570"/>
                  </a:cubicBezTo>
                  <a:cubicBezTo>
                    <a:pt x="10432" y="2351"/>
                    <a:pt x="10125" y="2351"/>
                    <a:pt x="9942" y="2351"/>
                  </a:cubicBezTo>
                  <a:cubicBezTo>
                    <a:pt x="9484" y="2351"/>
                    <a:pt x="8728" y="2447"/>
                    <a:pt x="8364" y="2496"/>
                  </a:cubicBezTo>
                  <a:cubicBezTo>
                    <a:pt x="8703" y="1068"/>
                    <a:pt x="8515" y="971"/>
                    <a:pt x="8433" y="931"/>
                  </a:cubicBezTo>
                  <a:cubicBezTo>
                    <a:pt x="8399" y="916"/>
                    <a:pt x="8364" y="909"/>
                    <a:pt x="8329" y="909"/>
                  </a:cubicBezTo>
                  <a:cubicBezTo>
                    <a:pt x="8043" y="909"/>
                    <a:pt x="7056" y="1424"/>
                    <a:pt x="6644" y="1646"/>
                  </a:cubicBezTo>
                  <a:cubicBezTo>
                    <a:pt x="6040" y="93"/>
                    <a:pt x="5891" y="34"/>
                    <a:pt x="5835" y="11"/>
                  </a:cubicBezTo>
                  <a:cubicBezTo>
                    <a:pt x="5816" y="4"/>
                    <a:pt x="579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1017975" y="1935075"/>
              <a:ext cx="179325" cy="179325"/>
            </a:xfrm>
            <a:custGeom>
              <a:avLst/>
              <a:gdLst/>
              <a:ahLst/>
              <a:cxnLst/>
              <a:rect l="l" t="t" r="r" b="b"/>
              <a:pathLst>
                <a:path w="7173" h="7173" extrusionOk="0">
                  <a:moveTo>
                    <a:pt x="3586" y="1"/>
                  </a:moveTo>
                  <a:cubicBezTo>
                    <a:pt x="1606" y="1"/>
                    <a:pt x="1" y="1606"/>
                    <a:pt x="1" y="3586"/>
                  </a:cubicBezTo>
                  <a:cubicBezTo>
                    <a:pt x="1" y="5567"/>
                    <a:pt x="1606" y="7172"/>
                    <a:pt x="3586" y="7172"/>
                  </a:cubicBezTo>
                  <a:cubicBezTo>
                    <a:pt x="5567" y="7172"/>
                    <a:pt x="7172" y="5567"/>
                    <a:pt x="7172" y="3586"/>
                  </a:cubicBezTo>
                  <a:cubicBezTo>
                    <a:pt x="7172" y="1606"/>
                    <a:pt x="5567" y="1"/>
                    <a:pt x="3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114475" y="1962975"/>
              <a:ext cx="14950" cy="9025"/>
            </a:xfrm>
            <a:custGeom>
              <a:avLst/>
              <a:gdLst/>
              <a:ahLst/>
              <a:cxnLst/>
              <a:rect l="l" t="t" r="r" b="b"/>
              <a:pathLst>
                <a:path w="598" h="361" extrusionOk="0">
                  <a:moveTo>
                    <a:pt x="1" y="1"/>
                  </a:moveTo>
                  <a:lnTo>
                    <a:pt x="598" y="361"/>
                  </a:lnTo>
                  <a:cubicBezTo>
                    <a:pt x="521" y="1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1110675" y="1959450"/>
              <a:ext cx="22650" cy="16050"/>
            </a:xfrm>
            <a:custGeom>
              <a:avLst/>
              <a:gdLst/>
              <a:ahLst/>
              <a:cxnLst/>
              <a:rect l="l" t="t" r="r" b="b"/>
              <a:pathLst>
                <a:path w="906" h="642" extrusionOk="0">
                  <a:moveTo>
                    <a:pt x="152" y="1"/>
                  </a:moveTo>
                  <a:cubicBezTo>
                    <a:pt x="88" y="1"/>
                    <a:pt x="30" y="47"/>
                    <a:pt x="16" y="112"/>
                  </a:cubicBezTo>
                  <a:cubicBezTo>
                    <a:pt x="1" y="189"/>
                    <a:pt x="50" y="262"/>
                    <a:pt x="125" y="278"/>
                  </a:cubicBezTo>
                  <a:cubicBezTo>
                    <a:pt x="303" y="315"/>
                    <a:pt x="581" y="423"/>
                    <a:pt x="615" y="542"/>
                  </a:cubicBezTo>
                  <a:cubicBezTo>
                    <a:pt x="633" y="601"/>
                    <a:pt x="687" y="641"/>
                    <a:pt x="750" y="641"/>
                  </a:cubicBezTo>
                  <a:cubicBezTo>
                    <a:pt x="762" y="641"/>
                    <a:pt x="776" y="640"/>
                    <a:pt x="788" y="638"/>
                  </a:cubicBezTo>
                  <a:cubicBezTo>
                    <a:pt x="863" y="615"/>
                    <a:pt x="905" y="537"/>
                    <a:pt x="883" y="463"/>
                  </a:cubicBezTo>
                  <a:cubicBezTo>
                    <a:pt x="788" y="144"/>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1125050" y="1990525"/>
              <a:ext cx="14950" cy="9025"/>
            </a:xfrm>
            <a:custGeom>
              <a:avLst/>
              <a:gdLst/>
              <a:ahLst/>
              <a:cxnLst/>
              <a:rect l="l" t="t" r="r" b="b"/>
              <a:pathLst>
                <a:path w="598" h="361" extrusionOk="0">
                  <a:moveTo>
                    <a:pt x="0" y="1"/>
                  </a:moveTo>
                  <a:lnTo>
                    <a:pt x="598" y="361"/>
                  </a:lnTo>
                  <a:cubicBezTo>
                    <a:pt x="521" y="108"/>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1121250" y="1987050"/>
              <a:ext cx="22650" cy="16025"/>
            </a:xfrm>
            <a:custGeom>
              <a:avLst/>
              <a:gdLst/>
              <a:ahLst/>
              <a:cxnLst/>
              <a:rect l="l" t="t" r="r" b="b"/>
              <a:pathLst>
                <a:path w="906" h="641" extrusionOk="0">
                  <a:moveTo>
                    <a:pt x="152" y="1"/>
                  </a:moveTo>
                  <a:cubicBezTo>
                    <a:pt x="88" y="1"/>
                    <a:pt x="30" y="46"/>
                    <a:pt x="16" y="112"/>
                  </a:cubicBezTo>
                  <a:cubicBezTo>
                    <a:pt x="0" y="187"/>
                    <a:pt x="49" y="262"/>
                    <a:pt x="124" y="276"/>
                  </a:cubicBezTo>
                  <a:cubicBezTo>
                    <a:pt x="309" y="315"/>
                    <a:pt x="582" y="426"/>
                    <a:pt x="615" y="540"/>
                  </a:cubicBezTo>
                  <a:cubicBezTo>
                    <a:pt x="633" y="599"/>
                    <a:pt x="687" y="639"/>
                    <a:pt x="750" y="639"/>
                  </a:cubicBezTo>
                  <a:cubicBezTo>
                    <a:pt x="753" y="640"/>
                    <a:pt x="756" y="640"/>
                    <a:pt x="760" y="640"/>
                  </a:cubicBezTo>
                  <a:cubicBezTo>
                    <a:pt x="769" y="640"/>
                    <a:pt x="780" y="639"/>
                    <a:pt x="790" y="636"/>
                  </a:cubicBezTo>
                  <a:cubicBezTo>
                    <a:pt x="863" y="613"/>
                    <a:pt x="905" y="535"/>
                    <a:pt x="882" y="461"/>
                  </a:cubicBezTo>
                  <a:cubicBezTo>
                    <a:pt x="788" y="142"/>
                    <a:pt x="282" y="23"/>
                    <a:pt x="180" y="4"/>
                  </a:cubicBezTo>
                  <a:cubicBezTo>
                    <a:pt x="171" y="2"/>
                    <a:pt x="161"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1154650" y="1990275"/>
              <a:ext cx="13125" cy="11475"/>
            </a:xfrm>
            <a:custGeom>
              <a:avLst/>
              <a:gdLst/>
              <a:ahLst/>
              <a:cxnLst/>
              <a:rect l="l" t="t" r="r" b="b"/>
              <a:pathLst>
                <a:path w="525" h="459" extrusionOk="0">
                  <a:moveTo>
                    <a:pt x="0" y="0"/>
                  </a:moveTo>
                  <a:lnTo>
                    <a:pt x="524" y="458"/>
                  </a:lnTo>
                  <a:cubicBezTo>
                    <a:pt x="493" y="194"/>
                    <a:pt x="1"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1150550" y="1986700"/>
              <a:ext cx="20900" cy="18525"/>
            </a:xfrm>
            <a:custGeom>
              <a:avLst/>
              <a:gdLst/>
              <a:ahLst/>
              <a:cxnLst/>
              <a:rect l="l" t="t" r="r" b="b"/>
              <a:pathLst>
                <a:path w="836" h="741" extrusionOk="0">
                  <a:moveTo>
                    <a:pt x="159" y="1"/>
                  </a:moveTo>
                  <a:cubicBezTo>
                    <a:pt x="103" y="1"/>
                    <a:pt x="51" y="34"/>
                    <a:pt x="30" y="89"/>
                  </a:cubicBezTo>
                  <a:cubicBezTo>
                    <a:pt x="0" y="163"/>
                    <a:pt x="39" y="247"/>
                    <a:pt x="112" y="273"/>
                  </a:cubicBezTo>
                  <a:cubicBezTo>
                    <a:pt x="287" y="341"/>
                    <a:pt x="536" y="500"/>
                    <a:pt x="549" y="617"/>
                  </a:cubicBezTo>
                  <a:cubicBezTo>
                    <a:pt x="557" y="687"/>
                    <a:pt x="617" y="741"/>
                    <a:pt x="688" y="741"/>
                  </a:cubicBezTo>
                  <a:lnTo>
                    <a:pt x="702" y="741"/>
                  </a:lnTo>
                  <a:cubicBezTo>
                    <a:pt x="779" y="732"/>
                    <a:pt x="835" y="662"/>
                    <a:pt x="826" y="585"/>
                  </a:cubicBezTo>
                  <a:cubicBezTo>
                    <a:pt x="788" y="255"/>
                    <a:pt x="311" y="51"/>
                    <a:pt x="215" y="12"/>
                  </a:cubicBezTo>
                  <a:cubicBezTo>
                    <a:pt x="197" y="5"/>
                    <a:pt x="178" y="1"/>
                    <a:pt x="1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1091200" y="1983325"/>
              <a:ext cx="14975" cy="9025"/>
            </a:xfrm>
            <a:custGeom>
              <a:avLst/>
              <a:gdLst/>
              <a:ahLst/>
              <a:cxnLst/>
              <a:rect l="l" t="t" r="r" b="b"/>
              <a:pathLst>
                <a:path w="599" h="361" extrusionOk="0">
                  <a:moveTo>
                    <a:pt x="1" y="1"/>
                  </a:moveTo>
                  <a:lnTo>
                    <a:pt x="598" y="361"/>
                  </a:lnTo>
                  <a:cubicBezTo>
                    <a:pt x="521" y="107"/>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1087400" y="1979850"/>
              <a:ext cx="22650" cy="16025"/>
            </a:xfrm>
            <a:custGeom>
              <a:avLst/>
              <a:gdLst/>
              <a:ahLst/>
              <a:cxnLst/>
              <a:rect l="l" t="t" r="r" b="b"/>
              <a:pathLst>
                <a:path w="906" h="641" extrusionOk="0">
                  <a:moveTo>
                    <a:pt x="152" y="1"/>
                  </a:moveTo>
                  <a:cubicBezTo>
                    <a:pt x="88" y="1"/>
                    <a:pt x="30" y="46"/>
                    <a:pt x="17" y="114"/>
                  </a:cubicBezTo>
                  <a:cubicBezTo>
                    <a:pt x="1" y="189"/>
                    <a:pt x="50" y="262"/>
                    <a:pt x="125" y="278"/>
                  </a:cubicBezTo>
                  <a:cubicBezTo>
                    <a:pt x="303" y="313"/>
                    <a:pt x="581" y="423"/>
                    <a:pt x="616" y="540"/>
                  </a:cubicBezTo>
                  <a:cubicBezTo>
                    <a:pt x="633" y="599"/>
                    <a:pt x="687" y="639"/>
                    <a:pt x="750" y="639"/>
                  </a:cubicBezTo>
                  <a:cubicBezTo>
                    <a:pt x="754" y="640"/>
                    <a:pt x="757" y="640"/>
                    <a:pt x="761" y="640"/>
                  </a:cubicBezTo>
                  <a:cubicBezTo>
                    <a:pt x="770" y="640"/>
                    <a:pt x="780" y="639"/>
                    <a:pt x="788" y="638"/>
                  </a:cubicBezTo>
                  <a:cubicBezTo>
                    <a:pt x="864" y="615"/>
                    <a:pt x="905" y="536"/>
                    <a:pt x="883" y="463"/>
                  </a:cubicBezTo>
                  <a:cubicBezTo>
                    <a:pt x="788" y="143"/>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1075875" y="1961325"/>
              <a:ext cx="16575" cy="5450"/>
            </a:xfrm>
            <a:custGeom>
              <a:avLst/>
              <a:gdLst/>
              <a:ahLst/>
              <a:cxnLst/>
              <a:rect l="l" t="t" r="r" b="b"/>
              <a:pathLst>
                <a:path w="663" h="218" extrusionOk="0">
                  <a:moveTo>
                    <a:pt x="18" y="0"/>
                  </a:moveTo>
                  <a:cubicBezTo>
                    <a:pt x="7" y="0"/>
                    <a:pt x="1" y="1"/>
                    <a:pt x="1" y="1"/>
                  </a:cubicBezTo>
                  <a:lnTo>
                    <a:pt x="663" y="217"/>
                  </a:lnTo>
                  <a:cubicBezTo>
                    <a:pt x="546" y="11"/>
                    <a:pt x="11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1072350" y="1957800"/>
              <a:ext cx="24475" cy="12450"/>
            </a:xfrm>
            <a:custGeom>
              <a:avLst/>
              <a:gdLst/>
              <a:ahLst/>
              <a:cxnLst/>
              <a:rect l="l" t="t" r="r" b="b"/>
              <a:pathLst>
                <a:path w="979" h="498" extrusionOk="0">
                  <a:moveTo>
                    <a:pt x="185" y="1"/>
                  </a:moveTo>
                  <a:cubicBezTo>
                    <a:pt x="165" y="1"/>
                    <a:pt x="149" y="1"/>
                    <a:pt x="138" y="2"/>
                  </a:cubicBezTo>
                  <a:cubicBezTo>
                    <a:pt x="61" y="4"/>
                    <a:pt x="0" y="66"/>
                    <a:pt x="2" y="145"/>
                  </a:cubicBezTo>
                  <a:cubicBezTo>
                    <a:pt x="7" y="220"/>
                    <a:pt x="70" y="280"/>
                    <a:pt x="145" y="281"/>
                  </a:cubicBezTo>
                  <a:cubicBezTo>
                    <a:pt x="159" y="281"/>
                    <a:pt x="174" y="280"/>
                    <a:pt x="189" y="280"/>
                  </a:cubicBezTo>
                  <a:cubicBezTo>
                    <a:pt x="377" y="280"/>
                    <a:pt x="628" y="331"/>
                    <a:pt x="683" y="426"/>
                  </a:cubicBezTo>
                  <a:cubicBezTo>
                    <a:pt x="708" y="470"/>
                    <a:pt x="755" y="498"/>
                    <a:pt x="804" y="498"/>
                  </a:cubicBezTo>
                  <a:cubicBezTo>
                    <a:pt x="910" y="498"/>
                    <a:pt x="978" y="381"/>
                    <a:pt x="924" y="288"/>
                  </a:cubicBezTo>
                  <a:cubicBezTo>
                    <a:pt x="780" y="32"/>
                    <a:pt x="348" y="1"/>
                    <a:pt x="1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63300"/>
            <a:ext cx="7717500" cy="685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1pPr>
            <a:lvl2pPr lvl="1"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2pPr>
            <a:lvl3pPr lvl="2"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3pPr>
            <a:lvl4pPr lvl="3"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4pPr>
            <a:lvl5pPr lvl="4"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5pPr>
            <a:lvl6pPr lvl="5"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6pPr>
            <a:lvl7pPr lvl="6"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7pPr>
            <a:lvl8pPr lvl="7"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8pPr>
            <a:lvl9pPr lvl="8" algn="ctr">
              <a:spcBef>
                <a:spcPts val="0"/>
              </a:spcBef>
              <a:spcAft>
                <a:spcPts val="0"/>
              </a:spcAft>
              <a:buClr>
                <a:schemeClr val="dk1"/>
              </a:buClr>
              <a:buSzPts val="4500"/>
              <a:buFont typeface="Amatic SC"/>
              <a:buNone/>
              <a:defRPr sz="45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4"/>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accent3"/>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accent2"/>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80" r:id="rId5"/>
    <p:sldLayoutId id="214748368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9"/>
          <p:cNvSpPr/>
          <p:nvPr/>
        </p:nvSpPr>
        <p:spPr>
          <a:xfrm>
            <a:off x="3369900" y="1192390"/>
            <a:ext cx="2404200" cy="737750"/>
          </a:xfrm>
          <a:custGeom>
            <a:avLst/>
            <a:gdLst/>
            <a:ahLst/>
            <a:cxnLst/>
            <a:rect l="l" t="t" r="r" b="b"/>
            <a:pathLst>
              <a:path w="96168" h="29510" extrusionOk="0">
                <a:moveTo>
                  <a:pt x="84496" y="2479"/>
                </a:moveTo>
                <a:cubicBezTo>
                  <a:pt x="71553" y="-1051"/>
                  <a:pt x="23144" y="-715"/>
                  <a:pt x="10537" y="3487"/>
                </a:cubicBezTo>
                <a:cubicBezTo>
                  <a:pt x="-2070" y="7689"/>
                  <a:pt x="-4087" y="24162"/>
                  <a:pt x="8856" y="27692"/>
                </a:cubicBezTo>
                <a:cubicBezTo>
                  <a:pt x="21799" y="31222"/>
                  <a:pt x="75587" y="28868"/>
                  <a:pt x="88194" y="24666"/>
                </a:cubicBezTo>
                <a:cubicBezTo>
                  <a:pt x="100801" y="20464"/>
                  <a:pt x="97439" y="6009"/>
                  <a:pt x="84496" y="2479"/>
                </a:cubicBezTo>
                <a:close/>
              </a:path>
            </a:pathLst>
          </a:custGeom>
          <a:solidFill>
            <a:schemeClr val="accent2"/>
          </a:solidFill>
          <a:ln>
            <a:noFill/>
          </a:ln>
        </p:spPr>
      </p:sp>
      <p:sp>
        <p:nvSpPr>
          <p:cNvPr id="976" name="Google Shape;976;p39"/>
          <p:cNvSpPr txBox="1">
            <a:spLocks noGrp="1"/>
          </p:cNvSpPr>
          <p:nvPr>
            <p:ph type="ctrTitle"/>
          </p:nvPr>
        </p:nvSpPr>
        <p:spPr>
          <a:xfrm>
            <a:off x="1166700" y="948864"/>
            <a:ext cx="6730800" cy="1224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000" dirty="0"/>
              <a:t>Hand Effect</a:t>
            </a:r>
            <a:endParaRPr lang="en-US" sz="4900" dirty="0">
              <a:solidFill>
                <a:schemeClr val="accent3"/>
              </a:solidFill>
            </a:endParaRPr>
          </a:p>
        </p:txBody>
      </p:sp>
      <p:sp>
        <p:nvSpPr>
          <p:cNvPr id="977" name="Google Shape;977;p39"/>
          <p:cNvSpPr txBox="1">
            <a:spLocks noGrp="1"/>
          </p:cNvSpPr>
          <p:nvPr>
            <p:ph type="subTitle" idx="1"/>
          </p:nvPr>
        </p:nvSpPr>
        <p:spPr>
          <a:xfrm>
            <a:off x="2961509" y="2977436"/>
            <a:ext cx="3478616" cy="150579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err="1"/>
              <a:t>Thành</a:t>
            </a:r>
            <a:r>
              <a:rPr lang="en" dirty="0"/>
              <a:t> </a:t>
            </a:r>
            <a:r>
              <a:rPr lang="en" dirty="0" err="1"/>
              <a:t>viên</a:t>
            </a:r>
            <a:r>
              <a:rPr lang="en" dirty="0"/>
              <a:t>:</a:t>
            </a:r>
          </a:p>
          <a:p>
            <a:pPr marL="0" indent="0" algn="l"/>
            <a:r>
              <a:rPr lang="en-US" dirty="0"/>
              <a:t>20522010 - </a:t>
            </a:r>
            <a:r>
              <a:rPr lang="en-US" dirty="0" err="1"/>
              <a:t>Nguyễn</a:t>
            </a:r>
            <a:r>
              <a:rPr lang="en-US" dirty="0"/>
              <a:t> Minh </a:t>
            </a:r>
            <a:r>
              <a:rPr lang="en-US" dirty="0" err="1"/>
              <a:t>Tiến</a:t>
            </a:r>
            <a:endParaRPr lang="en" dirty="0"/>
          </a:p>
          <a:p>
            <a:pPr marL="0" lvl="0" indent="0" algn="l" rtl="0">
              <a:spcBef>
                <a:spcPts val="0"/>
              </a:spcBef>
              <a:spcAft>
                <a:spcPts val="0"/>
              </a:spcAft>
              <a:buNone/>
            </a:pPr>
            <a:r>
              <a:rPr lang="en" dirty="0"/>
              <a:t>20521609 - Nguyễn Hoàng Minh</a:t>
            </a:r>
          </a:p>
          <a:p>
            <a:pPr marL="0" lvl="0" indent="0" algn="l" rtl="0">
              <a:spcBef>
                <a:spcPts val="0"/>
              </a:spcBef>
              <a:spcAft>
                <a:spcPts val="0"/>
              </a:spcAft>
              <a:buNone/>
            </a:pPr>
            <a:r>
              <a:rPr lang="en" dirty="0"/>
              <a:t>20521998 - Nguyễn Thiện Thuật</a:t>
            </a:r>
          </a:p>
          <a:p>
            <a:pPr marL="0" lvl="0" indent="0" algn="l" rtl="0">
              <a:spcBef>
                <a:spcPts val="0"/>
              </a:spcBef>
              <a:spcAft>
                <a:spcPts val="0"/>
              </a:spcAft>
              <a:buNone/>
            </a:pPr>
            <a:r>
              <a:rPr lang="en-US" dirty="0"/>
              <a:t>20521614 - </a:t>
            </a:r>
            <a:r>
              <a:rPr lang="en-US" dirty="0" err="1"/>
              <a:t>Tạ</a:t>
            </a:r>
            <a:r>
              <a:rPr lang="en-US" dirty="0"/>
              <a:t> </a:t>
            </a:r>
            <a:r>
              <a:rPr lang="en-US" dirty="0" err="1"/>
              <a:t>Nhật</a:t>
            </a:r>
            <a:r>
              <a:rPr lang="en-US" dirty="0"/>
              <a:t> Minh</a:t>
            </a:r>
          </a:p>
        </p:txBody>
      </p:sp>
      <p:grpSp>
        <p:nvGrpSpPr>
          <p:cNvPr id="978" name="Google Shape;978;p39"/>
          <p:cNvGrpSpPr/>
          <p:nvPr/>
        </p:nvGrpSpPr>
        <p:grpSpPr>
          <a:xfrm>
            <a:off x="7597763" y="2905670"/>
            <a:ext cx="578164" cy="572878"/>
            <a:chOff x="965025" y="1875400"/>
            <a:chExt cx="288275" cy="285625"/>
          </a:xfrm>
        </p:grpSpPr>
        <p:sp>
          <p:nvSpPr>
            <p:cNvPr id="979" name="Google Shape;979;p39"/>
            <p:cNvSpPr/>
            <p:nvPr/>
          </p:nvSpPr>
          <p:spPr>
            <a:xfrm>
              <a:off x="965025" y="1875400"/>
              <a:ext cx="288275" cy="285625"/>
            </a:xfrm>
            <a:custGeom>
              <a:avLst/>
              <a:gdLst/>
              <a:ahLst/>
              <a:cxnLst/>
              <a:rect l="l" t="t" r="r" b="b"/>
              <a:pathLst>
                <a:path w="11531" h="11425" extrusionOk="0">
                  <a:moveTo>
                    <a:pt x="5776" y="358"/>
                  </a:moveTo>
                  <a:cubicBezTo>
                    <a:pt x="5923" y="619"/>
                    <a:pt x="6211" y="1296"/>
                    <a:pt x="6441" y="1894"/>
                  </a:cubicBezTo>
                  <a:cubicBezTo>
                    <a:pt x="6463" y="1950"/>
                    <a:pt x="6516" y="1984"/>
                    <a:pt x="6572" y="1984"/>
                  </a:cubicBezTo>
                  <a:cubicBezTo>
                    <a:pt x="6595" y="1984"/>
                    <a:pt x="6617" y="1978"/>
                    <a:pt x="6639" y="1967"/>
                  </a:cubicBezTo>
                  <a:cubicBezTo>
                    <a:pt x="7201" y="1658"/>
                    <a:pt x="8062" y="1228"/>
                    <a:pt x="8281" y="1185"/>
                  </a:cubicBezTo>
                  <a:lnTo>
                    <a:pt x="8281" y="1185"/>
                  </a:lnTo>
                  <a:cubicBezTo>
                    <a:pt x="8307" y="1378"/>
                    <a:pt x="8186" y="2060"/>
                    <a:pt x="8043" y="2631"/>
                  </a:cubicBezTo>
                  <a:cubicBezTo>
                    <a:pt x="8033" y="2676"/>
                    <a:pt x="8045" y="2723"/>
                    <a:pt x="8076" y="2758"/>
                  </a:cubicBezTo>
                  <a:cubicBezTo>
                    <a:pt x="8103" y="2788"/>
                    <a:pt x="8139" y="2803"/>
                    <a:pt x="8178" y="2803"/>
                  </a:cubicBezTo>
                  <a:cubicBezTo>
                    <a:pt x="8186" y="2803"/>
                    <a:pt x="8193" y="2803"/>
                    <a:pt x="8200" y="2802"/>
                  </a:cubicBezTo>
                  <a:cubicBezTo>
                    <a:pt x="8212" y="2800"/>
                    <a:pt x="9356" y="2631"/>
                    <a:pt x="9940" y="2631"/>
                  </a:cubicBezTo>
                  <a:cubicBezTo>
                    <a:pt x="9951" y="2630"/>
                    <a:pt x="9962" y="2630"/>
                    <a:pt x="9974" y="2630"/>
                  </a:cubicBezTo>
                  <a:cubicBezTo>
                    <a:pt x="10028" y="2630"/>
                    <a:pt x="10082" y="2634"/>
                    <a:pt x="10137" y="2639"/>
                  </a:cubicBezTo>
                  <a:cubicBezTo>
                    <a:pt x="10060" y="2879"/>
                    <a:pt x="9746" y="3535"/>
                    <a:pt x="9444" y="4112"/>
                  </a:cubicBezTo>
                  <a:cubicBezTo>
                    <a:pt x="9404" y="4192"/>
                    <a:pt x="9445" y="4288"/>
                    <a:pt x="9531" y="4313"/>
                  </a:cubicBezTo>
                  <a:cubicBezTo>
                    <a:pt x="10200" y="4496"/>
                    <a:pt x="10974" y="4760"/>
                    <a:pt x="11126" y="4877"/>
                  </a:cubicBezTo>
                  <a:cubicBezTo>
                    <a:pt x="11017" y="5069"/>
                    <a:pt x="10326" y="5636"/>
                    <a:pt x="9707" y="6082"/>
                  </a:cubicBezTo>
                  <a:cubicBezTo>
                    <a:pt x="9629" y="6138"/>
                    <a:pt x="9631" y="6256"/>
                    <a:pt x="9711" y="6311"/>
                  </a:cubicBezTo>
                  <a:cubicBezTo>
                    <a:pt x="10413" y="6784"/>
                    <a:pt x="11021" y="7334"/>
                    <a:pt x="11012" y="7481"/>
                  </a:cubicBezTo>
                  <a:cubicBezTo>
                    <a:pt x="10939" y="7627"/>
                    <a:pt x="10066" y="7886"/>
                    <a:pt x="9105" y="8045"/>
                  </a:cubicBezTo>
                  <a:cubicBezTo>
                    <a:pt x="9009" y="8061"/>
                    <a:pt x="8958" y="8165"/>
                    <a:pt x="9005" y="8251"/>
                  </a:cubicBezTo>
                  <a:cubicBezTo>
                    <a:pt x="9327" y="8827"/>
                    <a:pt x="9646" y="9533"/>
                    <a:pt x="9634" y="9715"/>
                  </a:cubicBezTo>
                  <a:cubicBezTo>
                    <a:pt x="9608" y="9723"/>
                    <a:pt x="9547" y="9737"/>
                    <a:pt x="9409" y="9737"/>
                  </a:cubicBezTo>
                  <a:cubicBezTo>
                    <a:pt x="8880" y="9737"/>
                    <a:pt x="7905" y="9529"/>
                    <a:pt x="7895" y="9528"/>
                  </a:cubicBezTo>
                  <a:cubicBezTo>
                    <a:pt x="7885" y="9526"/>
                    <a:pt x="7876" y="9525"/>
                    <a:pt x="7867" y="9525"/>
                  </a:cubicBezTo>
                  <a:cubicBezTo>
                    <a:pt x="7807" y="9525"/>
                    <a:pt x="7752" y="9563"/>
                    <a:pt x="7732" y="9620"/>
                  </a:cubicBezTo>
                  <a:cubicBezTo>
                    <a:pt x="7538" y="10218"/>
                    <a:pt x="7287" y="10902"/>
                    <a:pt x="7173" y="11115"/>
                  </a:cubicBezTo>
                  <a:cubicBezTo>
                    <a:pt x="6969" y="10965"/>
                    <a:pt x="6443" y="10319"/>
                    <a:pt x="6024" y="9739"/>
                  </a:cubicBezTo>
                  <a:cubicBezTo>
                    <a:pt x="6000" y="9706"/>
                    <a:pt x="5963" y="9685"/>
                    <a:pt x="5921" y="9683"/>
                  </a:cubicBezTo>
                  <a:lnTo>
                    <a:pt x="5911" y="9683"/>
                  </a:lnTo>
                  <a:cubicBezTo>
                    <a:pt x="5909" y="9683"/>
                    <a:pt x="5907" y="9683"/>
                    <a:pt x="5905" y="9683"/>
                  </a:cubicBezTo>
                  <a:cubicBezTo>
                    <a:pt x="5868" y="9683"/>
                    <a:pt x="5834" y="9698"/>
                    <a:pt x="5807" y="9723"/>
                  </a:cubicBezTo>
                  <a:cubicBezTo>
                    <a:pt x="5277" y="10254"/>
                    <a:pt x="4662" y="10824"/>
                    <a:pt x="4443" y="10977"/>
                  </a:cubicBezTo>
                  <a:cubicBezTo>
                    <a:pt x="4375" y="10740"/>
                    <a:pt x="4251" y="10128"/>
                    <a:pt x="4152" y="9577"/>
                  </a:cubicBezTo>
                  <a:cubicBezTo>
                    <a:pt x="4139" y="9508"/>
                    <a:pt x="4080" y="9462"/>
                    <a:pt x="4015" y="9462"/>
                  </a:cubicBezTo>
                  <a:cubicBezTo>
                    <a:pt x="3998" y="9462"/>
                    <a:pt x="3980" y="9465"/>
                    <a:pt x="3963" y="9472"/>
                  </a:cubicBezTo>
                  <a:cubicBezTo>
                    <a:pt x="3361" y="9711"/>
                    <a:pt x="2360" y="10078"/>
                    <a:pt x="1988" y="10141"/>
                  </a:cubicBezTo>
                  <a:cubicBezTo>
                    <a:pt x="2038" y="9851"/>
                    <a:pt x="2245" y="9075"/>
                    <a:pt x="2447" y="8378"/>
                  </a:cubicBezTo>
                  <a:cubicBezTo>
                    <a:pt x="2468" y="8303"/>
                    <a:pt x="2423" y="8223"/>
                    <a:pt x="2346" y="8204"/>
                  </a:cubicBezTo>
                  <a:cubicBezTo>
                    <a:pt x="1607" y="8022"/>
                    <a:pt x="757" y="7771"/>
                    <a:pt x="526" y="7645"/>
                  </a:cubicBezTo>
                  <a:cubicBezTo>
                    <a:pt x="681" y="7449"/>
                    <a:pt x="1305" y="6939"/>
                    <a:pt x="1860" y="6529"/>
                  </a:cubicBezTo>
                  <a:cubicBezTo>
                    <a:pt x="1941" y="6469"/>
                    <a:pt x="1934" y="6345"/>
                    <a:pt x="1846" y="6295"/>
                  </a:cubicBezTo>
                  <a:cubicBezTo>
                    <a:pt x="1036" y="5829"/>
                    <a:pt x="332" y="5277"/>
                    <a:pt x="337" y="5114"/>
                  </a:cubicBezTo>
                  <a:cubicBezTo>
                    <a:pt x="364" y="4966"/>
                    <a:pt x="1139" y="4658"/>
                    <a:pt x="1965" y="4471"/>
                  </a:cubicBezTo>
                  <a:cubicBezTo>
                    <a:pt x="2054" y="4451"/>
                    <a:pt x="2101" y="4351"/>
                    <a:pt x="2058" y="4269"/>
                  </a:cubicBezTo>
                  <a:cubicBezTo>
                    <a:pt x="1696" y="3595"/>
                    <a:pt x="1324" y="2830"/>
                    <a:pt x="1232" y="2542"/>
                  </a:cubicBezTo>
                  <a:lnTo>
                    <a:pt x="1232" y="2542"/>
                  </a:lnTo>
                  <a:cubicBezTo>
                    <a:pt x="1598" y="2573"/>
                    <a:pt x="2571" y="2802"/>
                    <a:pt x="2941" y="2894"/>
                  </a:cubicBezTo>
                  <a:cubicBezTo>
                    <a:pt x="2952" y="2897"/>
                    <a:pt x="2962" y="2898"/>
                    <a:pt x="2972" y="2898"/>
                  </a:cubicBezTo>
                  <a:cubicBezTo>
                    <a:pt x="3003" y="2898"/>
                    <a:pt x="3034" y="2888"/>
                    <a:pt x="3058" y="2870"/>
                  </a:cubicBezTo>
                  <a:cubicBezTo>
                    <a:pt x="3093" y="2844"/>
                    <a:pt x="3113" y="2805"/>
                    <a:pt x="3114" y="2763"/>
                  </a:cubicBezTo>
                  <a:cubicBezTo>
                    <a:pt x="3139" y="2023"/>
                    <a:pt x="3189" y="1204"/>
                    <a:pt x="3244" y="917"/>
                  </a:cubicBezTo>
                  <a:cubicBezTo>
                    <a:pt x="3527" y="1061"/>
                    <a:pt x="4309" y="1557"/>
                    <a:pt x="5011" y="2023"/>
                  </a:cubicBezTo>
                  <a:cubicBezTo>
                    <a:pt x="5034" y="2038"/>
                    <a:pt x="5061" y="2047"/>
                    <a:pt x="5089" y="2047"/>
                  </a:cubicBezTo>
                  <a:cubicBezTo>
                    <a:pt x="5104" y="2047"/>
                    <a:pt x="5120" y="2044"/>
                    <a:pt x="5135" y="2039"/>
                  </a:cubicBezTo>
                  <a:cubicBezTo>
                    <a:pt x="5177" y="2023"/>
                    <a:pt x="5210" y="1990"/>
                    <a:pt x="5222" y="1946"/>
                  </a:cubicBezTo>
                  <a:cubicBezTo>
                    <a:pt x="5404" y="1328"/>
                    <a:pt x="5643" y="624"/>
                    <a:pt x="5776" y="358"/>
                  </a:cubicBezTo>
                  <a:close/>
                  <a:moveTo>
                    <a:pt x="5774" y="0"/>
                  </a:moveTo>
                  <a:cubicBezTo>
                    <a:pt x="5669" y="0"/>
                    <a:pt x="5514" y="0"/>
                    <a:pt x="5009" y="1686"/>
                  </a:cubicBezTo>
                  <a:cubicBezTo>
                    <a:pt x="3921" y="964"/>
                    <a:pt x="3303" y="599"/>
                    <a:pt x="3172" y="599"/>
                  </a:cubicBezTo>
                  <a:cubicBezTo>
                    <a:pt x="3158" y="599"/>
                    <a:pt x="3146" y="601"/>
                    <a:pt x="3132" y="605"/>
                  </a:cubicBezTo>
                  <a:cubicBezTo>
                    <a:pt x="3024" y="633"/>
                    <a:pt x="2910" y="661"/>
                    <a:pt x="2842" y="2582"/>
                  </a:cubicBezTo>
                  <a:cubicBezTo>
                    <a:pt x="2447" y="2486"/>
                    <a:pt x="1474" y="2259"/>
                    <a:pt x="1163" y="2259"/>
                  </a:cubicBezTo>
                  <a:cubicBezTo>
                    <a:pt x="1109" y="2259"/>
                    <a:pt x="1050" y="2264"/>
                    <a:pt x="1001" y="2301"/>
                  </a:cubicBezTo>
                  <a:cubicBezTo>
                    <a:pt x="905" y="2372"/>
                    <a:pt x="786" y="2461"/>
                    <a:pt x="1728" y="4241"/>
                  </a:cubicBezTo>
                  <a:cubicBezTo>
                    <a:pt x="1139" y="4384"/>
                    <a:pt x="128" y="4686"/>
                    <a:pt x="63" y="5069"/>
                  </a:cubicBezTo>
                  <a:cubicBezTo>
                    <a:pt x="0" y="5451"/>
                    <a:pt x="954" y="6087"/>
                    <a:pt x="1527" y="6429"/>
                  </a:cubicBezTo>
                  <a:cubicBezTo>
                    <a:pt x="178" y="7442"/>
                    <a:pt x="210" y="7622"/>
                    <a:pt x="222" y="7701"/>
                  </a:cubicBezTo>
                  <a:cubicBezTo>
                    <a:pt x="236" y="7790"/>
                    <a:pt x="267" y="7972"/>
                    <a:pt x="2140" y="8441"/>
                  </a:cubicBezTo>
                  <a:cubicBezTo>
                    <a:pt x="1972" y="9025"/>
                    <a:pt x="1673" y="10104"/>
                    <a:pt x="1703" y="10287"/>
                  </a:cubicBezTo>
                  <a:cubicBezTo>
                    <a:pt x="1710" y="10321"/>
                    <a:pt x="1742" y="10431"/>
                    <a:pt x="1911" y="10431"/>
                  </a:cubicBezTo>
                  <a:cubicBezTo>
                    <a:pt x="2241" y="10431"/>
                    <a:pt x="3453" y="9971"/>
                    <a:pt x="3911" y="9793"/>
                  </a:cubicBezTo>
                  <a:cubicBezTo>
                    <a:pt x="4010" y="10342"/>
                    <a:pt x="4162" y="11110"/>
                    <a:pt x="4253" y="11231"/>
                  </a:cubicBezTo>
                  <a:cubicBezTo>
                    <a:pt x="4286" y="11269"/>
                    <a:pt x="4333" y="11292"/>
                    <a:pt x="4384" y="11293"/>
                  </a:cubicBezTo>
                  <a:cubicBezTo>
                    <a:pt x="4545" y="11293"/>
                    <a:pt x="5051" y="10871"/>
                    <a:pt x="5893" y="10036"/>
                  </a:cubicBezTo>
                  <a:cubicBezTo>
                    <a:pt x="6571" y="10956"/>
                    <a:pt x="7013" y="11423"/>
                    <a:pt x="7206" y="11423"/>
                  </a:cubicBezTo>
                  <a:lnTo>
                    <a:pt x="7205" y="11424"/>
                  </a:lnTo>
                  <a:cubicBezTo>
                    <a:pt x="7254" y="11424"/>
                    <a:pt x="7299" y="11405"/>
                    <a:pt x="7332" y="11372"/>
                  </a:cubicBezTo>
                  <a:cubicBezTo>
                    <a:pt x="7484" y="11220"/>
                    <a:pt x="7814" y="10263"/>
                    <a:pt x="7959" y="9826"/>
                  </a:cubicBezTo>
                  <a:cubicBezTo>
                    <a:pt x="8244" y="9884"/>
                    <a:pt x="8960" y="10017"/>
                    <a:pt x="9407" y="10017"/>
                  </a:cubicBezTo>
                  <a:cubicBezTo>
                    <a:pt x="9601" y="10017"/>
                    <a:pt x="9809" y="9997"/>
                    <a:pt x="9882" y="9854"/>
                  </a:cubicBezTo>
                  <a:cubicBezTo>
                    <a:pt x="10006" y="9605"/>
                    <a:pt x="9634" y="8827"/>
                    <a:pt x="9342" y="8288"/>
                  </a:cubicBezTo>
                  <a:cubicBezTo>
                    <a:pt x="10102" y="8153"/>
                    <a:pt x="11185" y="7903"/>
                    <a:pt x="11279" y="7558"/>
                  </a:cubicBezTo>
                  <a:cubicBezTo>
                    <a:pt x="11375" y="7207"/>
                    <a:pt x="10602" y="6592"/>
                    <a:pt x="10031" y="6192"/>
                  </a:cubicBezTo>
                  <a:cubicBezTo>
                    <a:pt x="11531" y="5093"/>
                    <a:pt x="11438" y="4878"/>
                    <a:pt x="11400" y="4784"/>
                  </a:cubicBezTo>
                  <a:cubicBezTo>
                    <a:pt x="11306" y="4568"/>
                    <a:pt x="10497" y="4295"/>
                    <a:pt x="9770" y="4089"/>
                  </a:cubicBezTo>
                  <a:cubicBezTo>
                    <a:pt x="10018" y="3610"/>
                    <a:pt x="10432" y="2776"/>
                    <a:pt x="10432" y="2570"/>
                  </a:cubicBezTo>
                  <a:cubicBezTo>
                    <a:pt x="10432" y="2351"/>
                    <a:pt x="10125" y="2351"/>
                    <a:pt x="9942" y="2351"/>
                  </a:cubicBezTo>
                  <a:cubicBezTo>
                    <a:pt x="9484" y="2351"/>
                    <a:pt x="8728" y="2447"/>
                    <a:pt x="8364" y="2496"/>
                  </a:cubicBezTo>
                  <a:cubicBezTo>
                    <a:pt x="8703" y="1068"/>
                    <a:pt x="8515" y="971"/>
                    <a:pt x="8433" y="931"/>
                  </a:cubicBezTo>
                  <a:cubicBezTo>
                    <a:pt x="8399" y="916"/>
                    <a:pt x="8364" y="909"/>
                    <a:pt x="8329" y="909"/>
                  </a:cubicBezTo>
                  <a:cubicBezTo>
                    <a:pt x="8043" y="909"/>
                    <a:pt x="7056" y="1424"/>
                    <a:pt x="6644" y="1646"/>
                  </a:cubicBezTo>
                  <a:cubicBezTo>
                    <a:pt x="6040" y="93"/>
                    <a:pt x="5891" y="34"/>
                    <a:pt x="5835" y="11"/>
                  </a:cubicBezTo>
                  <a:cubicBezTo>
                    <a:pt x="5816" y="4"/>
                    <a:pt x="579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17975" y="1935075"/>
              <a:ext cx="179325" cy="179325"/>
            </a:xfrm>
            <a:custGeom>
              <a:avLst/>
              <a:gdLst/>
              <a:ahLst/>
              <a:cxnLst/>
              <a:rect l="l" t="t" r="r" b="b"/>
              <a:pathLst>
                <a:path w="7173" h="7173" extrusionOk="0">
                  <a:moveTo>
                    <a:pt x="3586" y="1"/>
                  </a:moveTo>
                  <a:cubicBezTo>
                    <a:pt x="1606" y="1"/>
                    <a:pt x="1" y="1606"/>
                    <a:pt x="1" y="3586"/>
                  </a:cubicBezTo>
                  <a:cubicBezTo>
                    <a:pt x="1" y="5567"/>
                    <a:pt x="1606" y="7172"/>
                    <a:pt x="3586" y="7172"/>
                  </a:cubicBezTo>
                  <a:cubicBezTo>
                    <a:pt x="5567" y="7172"/>
                    <a:pt x="7172" y="5567"/>
                    <a:pt x="7172" y="3586"/>
                  </a:cubicBezTo>
                  <a:cubicBezTo>
                    <a:pt x="7172" y="1606"/>
                    <a:pt x="5567" y="1"/>
                    <a:pt x="3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1114475" y="1962975"/>
              <a:ext cx="14950" cy="9025"/>
            </a:xfrm>
            <a:custGeom>
              <a:avLst/>
              <a:gdLst/>
              <a:ahLst/>
              <a:cxnLst/>
              <a:rect l="l" t="t" r="r" b="b"/>
              <a:pathLst>
                <a:path w="598" h="361" extrusionOk="0">
                  <a:moveTo>
                    <a:pt x="1" y="1"/>
                  </a:moveTo>
                  <a:lnTo>
                    <a:pt x="598" y="361"/>
                  </a:lnTo>
                  <a:cubicBezTo>
                    <a:pt x="521" y="1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1110675" y="1959450"/>
              <a:ext cx="22650" cy="16050"/>
            </a:xfrm>
            <a:custGeom>
              <a:avLst/>
              <a:gdLst/>
              <a:ahLst/>
              <a:cxnLst/>
              <a:rect l="l" t="t" r="r" b="b"/>
              <a:pathLst>
                <a:path w="906" h="642" extrusionOk="0">
                  <a:moveTo>
                    <a:pt x="152" y="1"/>
                  </a:moveTo>
                  <a:cubicBezTo>
                    <a:pt x="88" y="1"/>
                    <a:pt x="30" y="47"/>
                    <a:pt x="16" y="112"/>
                  </a:cubicBezTo>
                  <a:cubicBezTo>
                    <a:pt x="1" y="189"/>
                    <a:pt x="50" y="262"/>
                    <a:pt x="125" y="278"/>
                  </a:cubicBezTo>
                  <a:cubicBezTo>
                    <a:pt x="303" y="315"/>
                    <a:pt x="581" y="423"/>
                    <a:pt x="615" y="542"/>
                  </a:cubicBezTo>
                  <a:cubicBezTo>
                    <a:pt x="633" y="601"/>
                    <a:pt x="687" y="641"/>
                    <a:pt x="750" y="641"/>
                  </a:cubicBezTo>
                  <a:cubicBezTo>
                    <a:pt x="762" y="641"/>
                    <a:pt x="776" y="640"/>
                    <a:pt x="788" y="638"/>
                  </a:cubicBezTo>
                  <a:cubicBezTo>
                    <a:pt x="863" y="615"/>
                    <a:pt x="905" y="537"/>
                    <a:pt x="883" y="463"/>
                  </a:cubicBezTo>
                  <a:cubicBezTo>
                    <a:pt x="788" y="144"/>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125050" y="1990525"/>
              <a:ext cx="14950" cy="9025"/>
            </a:xfrm>
            <a:custGeom>
              <a:avLst/>
              <a:gdLst/>
              <a:ahLst/>
              <a:cxnLst/>
              <a:rect l="l" t="t" r="r" b="b"/>
              <a:pathLst>
                <a:path w="598" h="361" extrusionOk="0">
                  <a:moveTo>
                    <a:pt x="0" y="1"/>
                  </a:moveTo>
                  <a:lnTo>
                    <a:pt x="598" y="361"/>
                  </a:lnTo>
                  <a:cubicBezTo>
                    <a:pt x="521" y="108"/>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121250" y="1987050"/>
              <a:ext cx="22650" cy="16025"/>
            </a:xfrm>
            <a:custGeom>
              <a:avLst/>
              <a:gdLst/>
              <a:ahLst/>
              <a:cxnLst/>
              <a:rect l="l" t="t" r="r" b="b"/>
              <a:pathLst>
                <a:path w="906" h="641" extrusionOk="0">
                  <a:moveTo>
                    <a:pt x="152" y="1"/>
                  </a:moveTo>
                  <a:cubicBezTo>
                    <a:pt x="88" y="1"/>
                    <a:pt x="30" y="46"/>
                    <a:pt x="16" y="112"/>
                  </a:cubicBezTo>
                  <a:cubicBezTo>
                    <a:pt x="0" y="187"/>
                    <a:pt x="49" y="262"/>
                    <a:pt x="124" y="276"/>
                  </a:cubicBezTo>
                  <a:cubicBezTo>
                    <a:pt x="309" y="315"/>
                    <a:pt x="582" y="426"/>
                    <a:pt x="615" y="540"/>
                  </a:cubicBezTo>
                  <a:cubicBezTo>
                    <a:pt x="633" y="599"/>
                    <a:pt x="687" y="639"/>
                    <a:pt x="750" y="639"/>
                  </a:cubicBezTo>
                  <a:cubicBezTo>
                    <a:pt x="753" y="640"/>
                    <a:pt x="756" y="640"/>
                    <a:pt x="760" y="640"/>
                  </a:cubicBezTo>
                  <a:cubicBezTo>
                    <a:pt x="769" y="640"/>
                    <a:pt x="780" y="639"/>
                    <a:pt x="790" y="636"/>
                  </a:cubicBezTo>
                  <a:cubicBezTo>
                    <a:pt x="863" y="613"/>
                    <a:pt x="905" y="535"/>
                    <a:pt x="882" y="461"/>
                  </a:cubicBezTo>
                  <a:cubicBezTo>
                    <a:pt x="788" y="142"/>
                    <a:pt x="282" y="23"/>
                    <a:pt x="180" y="4"/>
                  </a:cubicBezTo>
                  <a:cubicBezTo>
                    <a:pt x="171" y="2"/>
                    <a:pt x="161"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1154650" y="1990275"/>
              <a:ext cx="13125" cy="11475"/>
            </a:xfrm>
            <a:custGeom>
              <a:avLst/>
              <a:gdLst/>
              <a:ahLst/>
              <a:cxnLst/>
              <a:rect l="l" t="t" r="r" b="b"/>
              <a:pathLst>
                <a:path w="525" h="459" extrusionOk="0">
                  <a:moveTo>
                    <a:pt x="0" y="0"/>
                  </a:moveTo>
                  <a:lnTo>
                    <a:pt x="524" y="458"/>
                  </a:lnTo>
                  <a:cubicBezTo>
                    <a:pt x="493" y="194"/>
                    <a:pt x="1"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1150550" y="1986700"/>
              <a:ext cx="20900" cy="18525"/>
            </a:xfrm>
            <a:custGeom>
              <a:avLst/>
              <a:gdLst/>
              <a:ahLst/>
              <a:cxnLst/>
              <a:rect l="l" t="t" r="r" b="b"/>
              <a:pathLst>
                <a:path w="836" h="741" extrusionOk="0">
                  <a:moveTo>
                    <a:pt x="159" y="1"/>
                  </a:moveTo>
                  <a:cubicBezTo>
                    <a:pt x="103" y="1"/>
                    <a:pt x="51" y="34"/>
                    <a:pt x="30" y="89"/>
                  </a:cubicBezTo>
                  <a:cubicBezTo>
                    <a:pt x="0" y="163"/>
                    <a:pt x="39" y="247"/>
                    <a:pt x="112" y="273"/>
                  </a:cubicBezTo>
                  <a:cubicBezTo>
                    <a:pt x="287" y="341"/>
                    <a:pt x="536" y="500"/>
                    <a:pt x="549" y="617"/>
                  </a:cubicBezTo>
                  <a:cubicBezTo>
                    <a:pt x="557" y="687"/>
                    <a:pt x="617" y="741"/>
                    <a:pt x="688" y="741"/>
                  </a:cubicBezTo>
                  <a:lnTo>
                    <a:pt x="702" y="741"/>
                  </a:lnTo>
                  <a:cubicBezTo>
                    <a:pt x="779" y="732"/>
                    <a:pt x="835" y="662"/>
                    <a:pt x="826" y="585"/>
                  </a:cubicBezTo>
                  <a:cubicBezTo>
                    <a:pt x="788" y="255"/>
                    <a:pt x="311" y="51"/>
                    <a:pt x="215" y="12"/>
                  </a:cubicBezTo>
                  <a:cubicBezTo>
                    <a:pt x="197" y="5"/>
                    <a:pt x="178" y="1"/>
                    <a:pt x="1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1091200" y="1983325"/>
              <a:ext cx="14975" cy="9025"/>
            </a:xfrm>
            <a:custGeom>
              <a:avLst/>
              <a:gdLst/>
              <a:ahLst/>
              <a:cxnLst/>
              <a:rect l="l" t="t" r="r" b="b"/>
              <a:pathLst>
                <a:path w="599" h="361" extrusionOk="0">
                  <a:moveTo>
                    <a:pt x="1" y="1"/>
                  </a:moveTo>
                  <a:lnTo>
                    <a:pt x="598" y="361"/>
                  </a:lnTo>
                  <a:cubicBezTo>
                    <a:pt x="521" y="107"/>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1087400" y="1979850"/>
              <a:ext cx="22650" cy="16025"/>
            </a:xfrm>
            <a:custGeom>
              <a:avLst/>
              <a:gdLst/>
              <a:ahLst/>
              <a:cxnLst/>
              <a:rect l="l" t="t" r="r" b="b"/>
              <a:pathLst>
                <a:path w="906" h="641" extrusionOk="0">
                  <a:moveTo>
                    <a:pt x="152" y="1"/>
                  </a:moveTo>
                  <a:cubicBezTo>
                    <a:pt x="88" y="1"/>
                    <a:pt x="30" y="46"/>
                    <a:pt x="17" y="114"/>
                  </a:cubicBezTo>
                  <a:cubicBezTo>
                    <a:pt x="1" y="189"/>
                    <a:pt x="50" y="262"/>
                    <a:pt x="125" y="278"/>
                  </a:cubicBezTo>
                  <a:cubicBezTo>
                    <a:pt x="303" y="313"/>
                    <a:pt x="581" y="423"/>
                    <a:pt x="616" y="540"/>
                  </a:cubicBezTo>
                  <a:cubicBezTo>
                    <a:pt x="633" y="599"/>
                    <a:pt x="687" y="639"/>
                    <a:pt x="750" y="639"/>
                  </a:cubicBezTo>
                  <a:cubicBezTo>
                    <a:pt x="754" y="640"/>
                    <a:pt x="757" y="640"/>
                    <a:pt x="761" y="640"/>
                  </a:cubicBezTo>
                  <a:cubicBezTo>
                    <a:pt x="770" y="640"/>
                    <a:pt x="780" y="639"/>
                    <a:pt x="788" y="638"/>
                  </a:cubicBezTo>
                  <a:cubicBezTo>
                    <a:pt x="864" y="615"/>
                    <a:pt x="905" y="536"/>
                    <a:pt x="883" y="463"/>
                  </a:cubicBezTo>
                  <a:cubicBezTo>
                    <a:pt x="788" y="143"/>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1075875" y="1961325"/>
              <a:ext cx="16575" cy="5450"/>
            </a:xfrm>
            <a:custGeom>
              <a:avLst/>
              <a:gdLst/>
              <a:ahLst/>
              <a:cxnLst/>
              <a:rect l="l" t="t" r="r" b="b"/>
              <a:pathLst>
                <a:path w="663" h="218" extrusionOk="0">
                  <a:moveTo>
                    <a:pt x="18" y="0"/>
                  </a:moveTo>
                  <a:cubicBezTo>
                    <a:pt x="7" y="0"/>
                    <a:pt x="1" y="1"/>
                    <a:pt x="1" y="1"/>
                  </a:cubicBezTo>
                  <a:lnTo>
                    <a:pt x="663" y="217"/>
                  </a:lnTo>
                  <a:cubicBezTo>
                    <a:pt x="546" y="11"/>
                    <a:pt x="11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1072350" y="1957800"/>
              <a:ext cx="24475" cy="12450"/>
            </a:xfrm>
            <a:custGeom>
              <a:avLst/>
              <a:gdLst/>
              <a:ahLst/>
              <a:cxnLst/>
              <a:rect l="l" t="t" r="r" b="b"/>
              <a:pathLst>
                <a:path w="979" h="498" extrusionOk="0">
                  <a:moveTo>
                    <a:pt x="185" y="1"/>
                  </a:moveTo>
                  <a:cubicBezTo>
                    <a:pt x="165" y="1"/>
                    <a:pt x="149" y="1"/>
                    <a:pt x="138" y="2"/>
                  </a:cubicBezTo>
                  <a:cubicBezTo>
                    <a:pt x="61" y="4"/>
                    <a:pt x="0" y="66"/>
                    <a:pt x="2" y="145"/>
                  </a:cubicBezTo>
                  <a:cubicBezTo>
                    <a:pt x="7" y="220"/>
                    <a:pt x="70" y="280"/>
                    <a:pt x="145" y="281"/>
                  </a:cubicBezTo>
                  <a:cubicBezTo>
                    <a:pt x="159" y="281"/>
                    <a:pt x="174" y="280"/>
                    <a:pt x="189" y="280"/>
                  </a:cubicBezTo>
                  <a:cubicBezTo>
                    <a:pt x="377" y="280"/>
                    <a:pt x="628" y="331"/>
                    <a:pt x="683" y="426"/>
                  </a:cubicBezTo>
                  <a:cubicBezTo>
                    <a:pt x="708" y="470"/>
                    <a:pt x="755" y="498"/>
                    <a:pt x="804" y="498"/>
                  </a:cubicBezTo>
                  <a:cubicBezTo>
                    <a:pt x="910" y="498"/>
                    <a:pt x="978" y="381"/>
                    <a:pt x="924" y="288"/>
                  </a:cubicBezTo>
                  <a:cubicBezTo>
                    <a:pt x="780" y="32"/>
                    <a:pt x="348" y="1"/>
                    <a:pt x="1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9"/>
          <p:cNvGrpSpPr/>
          <p:nvPr/>
        </p:nvGrpSpPr>
        <p:grpSpPr>
          <a:xfrm rot="3745522">
            <a:off x="620415" y="269346"/>
            <a:ext cx="1097573" cy="1546468"/>
            <a:chOff x="356325" y="1351525"/>
            <a:chExt cx="665275" cy="940450"/>
          </a:xfrm>
        </p:grpSpPr>
        <p:sp>
          <p:nvSpPr>
            <p:cNvPr id="992" name="Google Shape;992;p39"/>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39"/>
          <p:cNvGrpSpPr/>
          <p:nvPr/>
        </p:nvGrpSpPr>
        <p:grpSpPr>
          <a:xfrm>
            <a:off x="6289566" y="2848009"/>
            <a:ext cx="1361410" cy="2476446"/>
            <a:chOff x="2889950" y="3941925"/>
            <a:chExt cx="449800" cy="818200"/>
          </a:xfrm>
        </p:grpSpPr>
        <p:sp>
          <p:nvSpPr>
            <p:cNvPr id="1000" name="Google Shape;1000;p39"/>
            <p:cNvSpPr/>
            <p:nvPr/>
          </p:nvSpPr>
          <p:spPr>
            <a:xfrm>
              <a:off x="2889950" y="3941925"/>
              <a:ext cx="438850" cy="818200"/>
            </a:xfrm>
            <a:custGeom>
              <a:avLst/>
              <a:gdLst/>
              <a:ahLst/>
              <a:cxnLst/>
              <a:rect l="l" t="t" r="r" b="b"/>
              <a:pathLst>
                <a:path w="17554" h="32728" extrusionOk="0">
                  <a:moveTo>
                    <a:pt x="9263" y="0"/>
                  </a:moveTo>
                  <a:cubicBezTo>
                    <a:pt x="7151" y="0"/>
                    <a:pt x="7371" y="11817"/>
                    <a:pt x="6671" y="11952"/>
                  </a:cubicBezTo>
                  <a:cubicBezTo>
                    <a:pt x="6667" y="11953"/>
                    <a:pt x="6663" y="11953"/>
                    <a:pt x="6660" y="11953"/>
                  </a:cubicBezTo>
                  <a:cubicBezTo>
                    <a:pt x="5988" y="11953"/>
                    <a:pt x="5537" y="480"/>
                    <a:pt x="2964" y="480"/>
                  </a:cubicBezTo>
                  <a:cubicBezTo>
                    <a:pt x="2840" y="480"/>
                    <a:pt x="2711" y="507"/>
                    <a:pt x="2577" y="563"/>
                  </a:cubicBezTo>
                  <a:cubicBezTo>
                    <a:pt x="378" y="1482"/>
                    <a:pt x="2591" y="7947"/>
                    <a:pt x="2305" y="11830"/>
                  </a:cubicBezTo>
                  <a:cubicBezTo>
                    <a:pt x="2016" y="15714"/>
                    <a:pt x="102" y="18535"/>
                    <a:pt x="51" y="20065"/>
                  </a:cubicBezTo>
                  <a:cubicBezTo>
                    <a:pt x="1" y="21594"/>
                    <a:pt x="3496" y="27674"/>
                    <a:pt x="3496" y="27674"/>
                  </a:cubicBezTo>
                  <a:cubicBezTo>
                    <a:pt x="4325" y="28939"/>
                    <a:pt x="4128" y="30147"/>
                    <a:pt x="4224" y="32000"/>
                  </a:cubicBezTo>
                  <a:cubicBezTo>
                    <a:pt x="4252" y="32541"/>
                    <a:pt x="6254" y="32728"/>
                    <a:pt x="8507" y="32728"/>
                  </a:cubicBezTo>
                  <a:cubicBezTo>
                    <a:pt x="11420" y="32728"/>
                    <a:pt x="14753" y="32416"/>
                    <a:pt x="14789" y="32154"/>
                  </a:cubicBezTo>
                  <a:cubicBezTo>
                    <a:pt x="14880" y="31475"/>
                    <a:pt x="14972" y="27515"/>
                    <a:pt x="15769" y="26160"/>
                  </a:cubicBezTo>
                  <a:cubicBezTo>
                    <a:pt x="17553" y="23121"/>
                    <a:pt x="17471" y="19160"/>
                    <a:pt x="17035" y="17256"/>
                  </a:cubicBezTo>
                  <a:cubicBezTo>
                    <a:pt x="16598" y="15352"/>
                    <a:pt x="11142" y="13010"/>
                    <a:pt x="10714" y="12184"/>
                  </a:cubicBezTo>
                  <a:cubicBezTo>
                    <a:pt x="10286" y="11358"/>
                    <a:pt x="12440" y="420"/>
                    <a:pt x="9341" y="6"/>
                  </a:cubicBezTo>
                  <a:cubicBezTo>
                    <a:pt x="9315" y="2"/>
                    <a:pt x="9289"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3078050" y="4226125"/>
              <a:ext cx="183900" cy="280350"/>
            </a:xfrm>
            <a:custGeom>
              <a:avLst/>
              <a:gdLst/>
              <a:ahLst/>
              <a:cxnLst/>
              <a:rect l="l" t="t" r="r" b="b"/>
              <a:pathLst>
                <a:path w="7356" h="11214" extrusionOk="0">
                  <a:moveTo>
                    <a:pt x="5071" y="0"/>
                  </a:moveTo>
                  <a:cubicBezTo>
                    <a:pt x="4338" y="0"/>
                    <a:pt x="3561" y="437"/>
                    <a:pt x="2818" y="1303"/>
                  </a:cubicBezTo>
                  <a:cubicBezTo>
                    <a:pt x="2818" y="1303"/>
                    <a:pt x="1" y="10309"/>
                    <a:pt x="837" y="10958"/>
                  </a:cubicBezTo>
                  <a:cubicBezTo>
                    <a:pt x="1055" y="11128"/>
                    <a:pt x="1348" y="11213"/>
                    <a:pt x="1677" y="11213"/>
                  </a:cubicBezTo>
                  <a:cubicBezTo>
                    <a:pt x="2610" y="11213"/>
                    <a:pt x="3843" y="10530"/>
                    <a:pt x="4540" y="9145"/>
                  </a:cubicBezTo>
                  <a:cubicBezTo>
                    <a:pt x="5482" y="7273"/>
                    <a:pt x="7356" y="1295"/>
                    <a:pt x="6313" y="463"/>
                  </a:cubicBezTo>
                  <a:cubicBezTo>
                    <a:pt x="5925" y="154"/>
                    <a:pt x="5506" y="0"/>
                    <a:pt x="5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3155875" y="4276850"/>
              <a:ext cx="183875" cy="280350"/>
            </a:xfrm>
            <a:custGeom>
              <a:avLst/>
              <a:gdLst/>
              <a:ahLst/>
              <a:cxnLst/>
              <a:rect l="l" t="t" r="r" b="b"/>
              <a:pathLst>
                <a:path w="7355" h="11214" extrusionOk="0">
                  <a:moveTo>
                    <a:pt x="5070" y="1"/>
                  </a:moveTo>
                  <a:cubicBezTo>
                    <a:pt x="4337" y="1"/>
                    <a:pt x="3561" y="438"/>
                    <a:pt x="2817" y="1304"/>
                  </a:cubicBezTo>
                  <a:cubicBezTo>
                    <a:pt x="2817" y="1304"/>
                    <a:pt x="0" y="10309"/>
                    <a:pt x="835" y="10959"/>
                  </a:cubicBezTo>
                  <a:cubicBezTo>
                    <a:pt x="1053" y="11128"/>
                    <a:pt x="1346" y="11214"/>
                    <a:pt x="1676" y="11214"/>
                  </a:cubicBezTo>
                  <a:cubicBezTo>
                    <a:pt x="2610" y="11214"/>
                    <a:pt x="3842" y="10531"/>
                    <a:pt x="4538" y="9148"/>
                  </a:cubicBezTo>
                  <a:cubicBezTo>
                    <a:pt x="5479" y="7274"/>
                    <a:pt x="7355" y="1295"/>
                    <a:pt x="6312" y="464"/>
                  </a:cubicBezTo>
                  <a:cubicBezTo>
                    <a:pt x="5924" y="154"/>
                    <a:pt x="5505" y="1"/>
                    <a:pt x="5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3092025" y="4266500"/>
              <a:ext cx="111950" cy="244675"/>
            </a:xfrm>
            <a:custGeom>
              <a:avLst/>
              <a:gdLst/>
              <a:ahLst/>
              <a:cxnLst/>
              <a:rect l="l" t="t" r="r" b="b"/>
              <a:pathLst>
                <a:path w="4478" h="9787" extrusionOk="0">
                  <a:moveTo>
                    <a:pt x="2282" y="0"/>
                  </a:moveTo>
                  <a:cubicBezTo>
                    <a:pt x="2252" y="0"/>
                    <a:pt x="2222" y="17"/>
                    <a:pt x="2210" y="55"/>
                  </a:cubicBezTo>
                  <a:cubicBezTo>
                    <a:pt x="2121" y="363"/>
                    <a:pt x="1" y="7618"/>
                    <a:pt x="533" y="8852"/>
                  </a:cubicBezTo>
                  <a:cubicBezTo>
                    <a:pt x="740" y="9328"/>
                    <a:pt x="1215" y="9787"/>
                    <a:pt x="1833" y="9787"/>
                  </a:cubicBezTo>
                  <a:cubicBezTo>
                    <a:pt x="1863" y="9787"/>
                    <a:pt x="1892" y="9785"/>
                    <a:pt x="1922" y="9783"/>
                  </a:cubicBezTo>
                  <a:cubicBezTo>
                    <a:pt x="2521" y="9741"/>
                    <a:pt x="3646" y="9221"/>
                    <a:pt x="4461" y="6222"/>
                  </a:cubicBezTo>
                  <a:cubicBezTo>
                    <a:pt x="4477" y="6163"/>
                    <a:pt x="4431" y="6125"/>
                    <a:pt x="4386" y="6125"/>
                  </a:cubicBezTo>
                  <a:cubicBezTo>
                    <a:pt x="4356" y="6125"/>
                    <a:pt x="4325" y="6143"/>
                    <a:pt x="4315" y="6182"/>
                  </a:cubicBezTo>
                  <a:cubicBezTo>
                    <a:pt x="3738" y="8308"/>
                    <a:pt x="2862" y="9565"/>
                    <a:pt x="1911" y="9633"/>
                  </a:cubicBezTo>
                  <a:cubicBezTo>
                    <a:pt x="1885" y="9635"/>
                    <a:pt x="1858" y="9636"/>
                    <a:pt x="1832" y="9636"/>
                  </a:cubicBezTo>
                  <a:cubicBezTo>
                    <a:pt x="1279" y="9636"/>
                    <a:pt x="858" y="9222"/>
                    <a:pt x="673" y="8793"/>
                  </a:cubicBezTo>
                  <a:cubicBezTo>
                    <a:pt x="161" y="7609"/>
                    <a:pt x="2336" y="174"/>
                    <a:pt x="2357" y="99"/>
                  </a:cubicBezTo>
                  <a:cubicBezTo>
                    <a:pt x="2375" y="40"/>
                    <a:pt x="2328" y="0"/>
                    <a:pt x="2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3050650" y="4438175"/>
              <a:ext cx="52500" cy="161125"/>
            </a:xfrm>
            <a:custGeom>
              <a:avLst/>
              <a:gdLst/>
              <a:ahLst/>
              <a:cxnLst/>
              <a:rect l="l" t="t" r="r" b="b"/>
              <a:pathLst>
                <a:path w="2100" h="6445" extrusionOk="0">
                  <a:moveTo>
                    <a:pt x="104" y="1"/>
                  </a:moveTo>
                  <a:cubicBezTo>
                    <a:pt x="52" y="1"/>
                    <a:pt x="0" y="55"/>
                    <a:pt x="35" y="115"/>
                  </a:cubicBezTo>
                  <a:cubicBezTo>
                    <a:pt x="2099" y="3770"/>
                    <a:pt x="521" y="6303"/>
                    <a:pt x="505" y="6327"/>
                  </a:cubicBezTo>
                  <a:cubicBezTo>
                    <a:pt x="482" y="6362"/>
                    <a:pt x="491" y="6409"/>
                    <a:pt x="526" y="6432"/>
                  </a:cubicBezTo>
                  <a:cubicBezTo>
                    <a:pt x="538" y="6441"/>
                    <a:pt x="552" y="6444"/>
                    <a:pt x="568" y="6444"/>
                  </a:cubicBezTo>
                  <a:cubicBezTo>
                    <a:pt x="569" y="6444"/>
                    <a:pt x="571" y="6444"/>
                    <a:pt x="572" y="6444"/>
                  </a:cubicBezTo>
                  <a:cubicBezTo>
                    <a:pt x="597" y="6444"/>
                    <a:pt x="619" y="6431"/>
                    <a:pt x="632" y="6409"/>
                  </a:cubicBezTo>
                  <a:cubicBezTo>
                    <a:pt x="650" y="6383"/>
                    <a:pt x="1055" y="5746"/>
                    <a:pt x="1203" y="4637"/>
                  </a:cubicBezTo>
                  <a:cubicBezTo>
                    <a:pt x="1340" y="3617"/>
                    <a:pt x="1270" y="1992"/>
                    <a:pt x="168" y="40"/>
                  </a:cubicBezTo>
                  <a:cubicBezTo>
                    <a:pt x="152" y="12"/>
                    <a:pt x="128"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3171400" y="4299600"/>
              <a:ext cx="146350" cy="233025"/>
            </a:xfrm>
            <a:custGeom>
              <a:avLst/>
              <a:gdLst/>
              <a:ahLst/>
              <a:cxnLst/>
              <a:rect l="l" t="t" r="r" b="b"/>
              <a:pathLst>
                <a:path w="5854" h="9321" extrusionOk="0">
                  <a:moveTo>
                    <a:pt x="2697" y="0"/>
                  </a:moveTo>
                  <a:cubicBezTo>
                    <a:pt x="2669" y="0"/>
                    <a:pt x="2640" y="15"/>
                    <a:pt x="2628" y="52"/>
                  </a:cubicBezTo>
                  <a:cubicBezTo>
                    <a:pt x="2519" y="362"/>
                    <a:pt x="1" y="7672"/>
                    <a:pt x="841" y="8954"/>
                  </a:cubicBezTo>
                  <a:cubicBezTo>
                    <a:pt x="1000" y="9195"/>
                    <a:pt x="1267" y="9320"/>
                    <a:pt x="1601" y="9320"/>
                  </a:cubicBezTo>
                  <a:cubicBezTo>
                    <a:pt x="1754" y="9317"/>
                    <a:pt x="1906" y="9296"/>
                    <a:pt x="2055" y="9252"/>
                  </a:cubicBezTo>
                  <a:cubicBezTo>
                    <a:pt x="2865" y="9027"/>
                    <a:pt x="3765" y="8295"/>
                    <a:pt x="4460" y="7298"/>
                  </a:cubicBezTo>
                  <a:cubicBezTo>
                    <a:pt x="5052" y="6447"/>
                    <a:pt x="5775" y="5001"/>
                    <a:pt x="5854" y="2951"/>
                  </a:cubicBezTo>
                  <a:cubicBezTo>
                    <a:pt x="5854" y="2909"/>
                    <a:pt x="5822" y="2874"/>
                    <a:pt x="5780" y="2872"/>
                  </a:cubicBezTo>
                  <a:cubicBezTo>
                    <a:pt x="5779" y="2872"/>
                    <a:pt x="5778" y="2872"/>
                    <a:pt x="5777" y="2872"/>
                  </a:cubicBezTo>
                  <a:cubicBezTo>
                    <a:pt x="5737" y="2872"/>
                    <a:pt x="5703" y="2905"/>
                    <a:pt x="5700" y="2946"/>
                  </a:cubicBezTo>
                  <a:cubicBezTo>
                    <a:pt x="5567" y="6484"/>
                    <a:pt x="3422" y="8713"/>
                    <a:pt x="2015" y="9106"/>
                  </a:cubicBezTo>
                  <a:cubicBezTo>
                    <a:pt x="1863" y="9147"/>
                    <a:pt x="1723" y="9168"/>
                    <a:pt x="1597" y="9168"/>
                  </a:cubicBezTo>
                  <a:cubicBezTo>
                    <a:pt x="1316" y="9168"/>
                    <a:pt x="1100" y="9067"/>
                    <a:pt x="969" y="8870"/>
                  </a:cubicBezTo>
                  <a:cubicBezTo>
                    <a:pt x="742" y="8522"/>
                    <a:pt x="659" y="7403"/>
                    <a:pt x="1564" y="4041"/>
                  </a:cubicBezTo>
                  <a:cubicBezTo>
                    <a:pt x="2109" y="2016"/>
                    <a:pt x="2766" y="121"/>
                    <a:pt x="2773" y="102"/>
                  </a:cubicBezTo>
                  <a:cubicBezTo>
                    <a:pt x="2793" y="42"/>
                    <a:pt x="2745" y="0"/>
                    <a:pt x="2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910875" y="4355900"/>
              <a:ext cx="312325" cy="130825"/>
            </a:xfrm>
            <a:custGeom>
              <a:avLst/>
              <a:gdLst/>
              <a:ahLst/>
              <a:cxnLst/>
              <a:rect l="l" t="t" r="r" b="b"/>
              <a:pathLst>
                <a:path w="12493" h="5233" extrusionOk="0">
                  <a:moveTo>
                    <a:pt x="4275" y="0"/>
                  </a:moveTo>
                  <a:cubicBezTo>
                    <a:pt x="4224" y="0"/>
                    <a:pt x="4179" y="3"/>
                    <a:pt x="4140" y="9"/>
                  </a:cubicBezTo>
                  <a:cubicBezTo>
                    <a:pt x="3043" y="171"/>
                    <a:pt x="0" y="3378"/>
                    <a:pt x="0" y="3378"/>
                  </a:cubicBezTo>
                  <a:lnTo>
                    <a:pt x="3520" y="5233"/>
                  </a:lnTo>
                  <a:cubicBezTo>
                    <a:pt x="4789" y="4943"/>
                    <a:pt x="5691" y="3371"/>
                    <a:pt x="5691" y="3371"/>
                  </a:cubicBezTo>
                  <a:cubicBezTo>
                    <a:pt x="5691" y="3371"/>
                    <a:pt x="7110" y="4404"/>
                    <a:pt x="9213" y="4404"/>
                  </a:cubicBezTo>
                  <a:cubicBezTo>
                    <a:pt x="9399" y="4404"/>
                    <a:pt x="9590" y="4396"/>
                    <a:pt x="9786" y="4379"/>
                  </a:cubicBezTo>
                  <a:cubicBezTo>
                    <a:pt x="12167" y="4163"/>
                    <a:pt x="12492" y="1953"/>
                    <a:pt x="11827" y="1953"/>
                  </a:cubicBezTo>
                  <a:cubicBezTo>
                    <a:pt x="11818" y="1953"/>
                    <a:pt x="11809" y="1954"/>
                    <a:pt x="11800" y="1955"/>
                  </a:cubicBezTo>
                  <a:cubicBezTo>
                    <a:pt x="11790" y="1955"/>
                    <a:pt x="11780" y="1956"/>
                    <a:pt x="11768" y="1956"/>
                  </a:cubicBezTo>
                  <a:cubicBezTo>
                    <a:pt x="10969" y="1956"/>
                    <a:pt x="5631" y="0"/>
                    <a:pt x="4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908250" y="4354000"/>
              <a:ext cx="309175" cy="134650"/>
            </a:xfrm>
            <a:custGeom>
              <a:avLst/>
              <a:gdLst/>
              <a:ahLst/>
              <a:cxnLst/>
              <a:rect l="l" t="t" r="r" b="b"/>
              <a:pathLst>
                <a:path w="12367" h="5386" extrusionOk="0">
                  <a:moveTo>
                    <a:pt x="4377" y="1"/>
                  </a:moveTo>
                  <a:cubicBezTo>
                    <a:pt x="4323" y="1"/>
                    <a:pt x="4276" y="4"/>
                    <a:pt x="4234" y="10"/>
                  </a:cubicBezTo>
                  <a:cubicBezTo>
                    <a:pt x="3123" y="174"/>
                    <a:pt x="175" y="3271"/>
                    <a:pt x="50" y="3402"/>
                  </a:cubicBezTo>
                  <a:cubicBezTo>
                    <a:pt x="0" y="3458"/>
                    <a:pt x="50" y="3529"/>
                    <a:pt x="107" y="3529"/>
                  </a:cubicBezTo>
                  <a:cubicBezTo>
                    <a:pt x="125" y="3529"/>
                    <a:pt x="143" y="3522"/>
                    <a:pt x="160" y="3506"/>
                  </a:cubicBezTo>
                  <a:cubicBezTo>
                    <a:pt x="191" y="3475"/>
                    <a:pt x="3197" y="317"/>
                    <a:pt x="4257" y="162"/>
                  </a:cubicBezTo>
                  <a:cubicBezTo>
                    <a:pt x="4294" y="156"/>
                    <a:pt x="4336" y="154"/>
                    <a:pt x="4385" y="154"/>
                  </a:cubicBezTo>
                  <a:cubicBezTo>
                    <a:pt x="5138" y="154"/>
                    <a:pt x="7236" y="796"/>
                    <a:pt x="8941" y="1320"/>
                  </a:cubicBezTo>
                  <a:cubicBezTo>
                    <a:pt x="10370" y="1756"/>
                    <a:pt x="11512" y="2109"/>
                    <a:pt x="11873" y="2109"/>
                  </a:cubicBezTo>
                  <a:cubicBezTo>
                    <a:pt x="11887" y="2109"/>
                    <a:pt x="11900" y="2109"/>
                    <a:pt x="11912" y="2107"/>
                  </a:cubicBezTo>
                  <a:cubicBezTo>
                    <a:pt x="11919" y="2107"/>
                    <a:pt x="11926" y="2106"/>
                    <a:pt x="11933" y="2106"/>
                  </a:cubicBezTo>
                  <a:cubicBezTo>
                    <a:pt x="12111" y="2106"/>
                    <a:pt x="12148" y="2319"/>
                    <a:pt x="12156" y="2413"/>
                  </a:cubicBezTo>
                  <a:cubicBezTo>
                    <a:pt x="12209" y="3021"/>
                    <a:pt x="11598" y="4224"/>
                    <a:pt x="9884" y="4378"/>
                  </a:cubicBezTo>
                  <a:cubicBezTo>
                    <a:pt x="9693" y="4395"/>
                    <a:pt x="9506" y="4403"/>
                    <a:pt x="9324" y="4403"/>
                  </a:cubicBezTo>
                  <a:cubicBezTo>
                    <a:pt x="7269" y="4403"/>
                    <a:pt x="5857" y="3395"/>
                    <a:pt x="5841" y="3384"/>
                  </a:cubicBezTo>
                  <a:cubicBezTo>
                    <a:pt x="5827" y="3374"/>
                    <a:pt x="5812" y="3369"/>
                    <a:pt x="5796" y="3369"/>
                  </a:cubicBezTo>
                  <a:cubicBezTo>
                    <a:pt x="5769" y="3369"/>
                    <a:pt x="5744" y="3383"/>
                    <a:pt x="5729" y="3407"/>
                  </a:cubicBezTo>
                  <a:cubicBezTo>
                    <a:pt x="5721" y="3423"/>
                    <a:pt x="4830" y="4953"/>
                    <a:pt x="3609" y="5234"/>
                  </a:cubicBezTo>
                  <a:cubicBezTo>
                    <a:pt x="3518" y="5253"/>
                    <a:pt x="3534" y="5386"/>
                    <a:pt x="3625" y="5386"/>
                  </a:cubicBezTo>
                  <a:cubicBezTo>
                    <a:pt x="3632" y="5384"/>
                    <a:pt x="3637" y="5384"/>
                    <a:pt x="3642" y="5382"/>
                  </a:cubicBezTo>
                  <a:cubicBezTo>
                    <a:pt x="4790" y="5118"/>
                    <a:pt x="5624" y="3868"/>
                    <a:pt x="5820" y="3554"/>
                  </a:cubicBezTo>
                  <a:cubicBezTo>
                    <a:pt x="6133" y="3757"/>
                    <a:pt x="7475" y="4555"/>
                    <a:pt x="9326" y="4555"/>
                  </a:cubicBezTo>
                  <a:cubicBezTo>
                    <a:pt x="9512" y="4555"/>
                    <a:pt x="9703" y="4547"/>
                    <a:pt x="9898" y="4530"/>
                  </a:cubicBezTo>
                  <a:cubicBezTo>
                    <a:pt x="11718" y="4366"/>
                    <a:pt x="12366" y="3061"/>
                    <a:pt x="12308" y="2399"/>
                  </a:cubicBezTo>
                  <a:cubicBezTo>
                    <a:pt x="12284" y="2122"/>
                    <a:pt x="12142" y="1954"/>
                    <a:pt x="11936" y="1954"/>
                  </a:cubicBezTo>
                  <a:cubicBezTo>
                    <a:pt x="11924" y="1954"/>
                    <a:pt x="11912" y="1954"/>
                    <a:pt x="11900" y="1955"/>
                  </a:cubicBezTo>
                  <a:cubicBezTo>
                    <a:pt x="11892" y="1956"/>
                    <a:pt x="11883" y="1956"/>
                    <a:pt x="11874" y="1956"/>
                  </a:cubicBezTo>
                  <a:cubicBezTo>
                    <a:pt x="11544" y="1956"/>
                    <a:pt x="10301" y="1577"/>
                    <a:pt x="8987" y="1173"/>
                  </a:cubicBezTo>
                  <a:cubicBezTo>
                    <a:pt x="7185" y="622"/>
                    <a:pt x="5157" y="1"/>
                    <a:pt x="4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3205700" y="4428725"/>
              <a:ext cx="68425" cy="70900"/>
            </a:xfrm>
            <a:custGeom>
              <a:avLst/>
              <a:gdLst/>
              <a:ahLst/>
              <a:cxnLst/>
              <a:rect l="l" t="t" r="r" b="b"/>
              <a:pathLst>
                <a:path w="2737" h="2836" extrusionOk="0">
                  <a:moveTo>
                    <a:pt x="1666" y="0"/>
                  </a:moveTo>
                  <a:cubicBezTo>
                    <a:pt x="1614" y="0"/>
                    <a:pt x="1562" y="10"/>
                    <a:pt x="1513" y="28"/>
                  </a:cubicBezTo>
                  <a:cubicBezTo>
                    <a:pt x="782" y="283"/>
                    <a:pt x="52" y="2323"/>
                    <a:pt x="21" y="2411"/>
                  </a:cubicBezTo>
                  <a:cubicBezTo>
                    <a:pt x="0" y="2471"/>
                    <a:pt x="48" y="2513"/>
                    <a:pt x="96" y="2513"/>
                  </a:cubicBezTo>
                  <a:cubicBezTo>
                    <a:pt x="124" y="2513"/>
                    <a:pt x="153" y="2497"/>
                    <a:pt x="166" y="2461"/>
                  </a:cubicBezTo>
                  <a:cubicBezTo>
                    <a:pt x="173" y="2442"/>
                    <a:pt x="899" y="404"/>
                    <a:pt x="1563" y="173"/>
                  </a:cubicBezTo>
                  <a:cubicBezTo>
                    <a:pt x="1596" y="160"/>
                    <a:pt x="1631" y="154"/>
                    <a:pt x="1667" y="154"/>
                  </a:cubicBezTo>
                  <a:cubicBezTo>
                    <a:pt x="1720" y="154"/>
                    <a:pt x="1773" y="169"/>
                    <a:pt x="1820" y="200"/>
                  </a:cubicBezTo>
                  <a:cubicBezTo>
                    <a:pt x="2408" y="568"/>
                    <a:pt x="1638" y="2143"/>
                    <a:pt x="1292" y="2720"/>
                  </a:cubicBezTo>
                  <a:cubicBezTo>
                    <a:pt x="1270" y="2756"/>
                    <a:pt x="1282" y="2802"/>
                    <a:pt x="1317" y="2825"/>
                  </a:cubicBezTo>
                  <a:cubicBezTo>
                    <a:pt x="1329" y="2832"/>
                    <a:pt x="1343" y="2835"/>
                    <a:pt x="1357" y="2835"/>
                  </a:cubicBezTo>
                  <a:cubicBezTo>
                    <a:pt x="1383" y="2835"/>
                    <a:pt x="1409" y="2821"/>
                    <a:pt x="1423" y="2798"/>
                  </a:cubicBezTo>
                  <a:cubicBezTo>
                    <a:pt x="1478" y="2709"/>
                    <a:pt x="2737" y="593"/>
                    <a:pt x="1902" y="70"/>
                  </a:cubicBezTo>
                  <a:cubicBezTo>
                    <a:pt x="1831" y="24"/>
                    <a:pt x="1749" y="0"/>
                    <a:pt x="166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3126975" y="4391775"/>
              <a:ext cx="70200" cy="42250"/>
            </a:xfrm>
            <a:custGeom>
              <a:avLst/>
              <a:gdLst/>
              <a:ahLst/>
              <a:cxnLst/>
              <a:rect l="l" t="t" r="r" b="b"/>
              <a:pathLst>
                <a:path w="2808" h="1690" extrusionOk="0">
                  <a:moveTo>
                    <a:pt x="1078" y="1"/>
                  </a:moveTo>
                  <a:cubicBezTo>
                    <a:pt x="761" y="1"/>
                    <a:pt x="226" y="41"/>
                    <a:pt x="73" y="303"/>
                  </a:cubicBezTo>
                  <a:cubicBezTo>
                    <a:pt x="0" y="432"/>
                    <a:pt x="24" y="591"/>
                    <a:pt x="147" y="773"/>
                  </a:cubicBezTo>
                  <a:cubicBezTo>
                    <a:pt x="674" y="1555"/>
                    <a:pt x="2616" y="1685"/>
                    <a:pt x="2698" y="1690"/>
                  </a:cubicBezTo>
                  <a:lnTo>
                    <a:pt x="2704" y="1690"/>
                  </a:lnTo>
                  <a:lnTo>
                    <a:pt x="2702" y="1688"/>
                  </a:lnTo>
                  <a:lnTo>
                    <a:pt x="2702" y="1688"/>
                  </a:lnTo>
                  <a:cubicBezTo>
                    <a:pt x="2703" y="1688"/>
                    <a:pt x="2704" y="1688"/>
                    <a:pt x="2705" y="1688"/>
                  </a:cubicBezTo>
                  <a:cubicBezTo>
                    <a:pt x="2805" y="1688"/>
                    <a:pt x="2807" y="1538"/>
                    <a:pt x="2707" y="1534"/>
                  </a:cubicBezTo>
                  <a:cubicBezTo>
                    <a:pt x="2688" y="1534"/>
                    <a:pt x="758" y="1407"/>
                    <a:pt x="272" y="686"/>
                  </a:cubicBezTo>
                  <a:cubicBezTo>
                    <a:pt x="185" y="558"/>
                    <a:pt x="161" y="453"/>
                    <a:pt x="204" y="380"/>
                  </a:cubicBezTo>
                  <a:cubicBezTo>
                    <a:pt x="305" y="209"/>
                    <a:pt x="738" y="153"/>
                    <a:pt x="1086" y="153"/>
                  </a:cubicBezTo>
                  <a:cubicBezTo>
                    <a:pt x="1162" y="153"/>
                    <a:pt x="1233" y="155"/>
                    <a:pt x="1296" y="160"/>
                  </a:cubicBezTo>
                  <a:cubicBezTo>
                    <a:pt x="1299" y="160"/>
                    <a:pt x="1302" y="160"/>
                    <a:pt x="1305" y="160"/>
                  </a:cubicBezTo>
                  <a:cubicBezTo>
                    <a:pt x="1345" y="160"/>
                    <a:pt x="1376" y="129"/>
                    <a:pt x="1378" y="90"/>
                  </a:cubicBezTo>
                  <a:cubicBezTo>
                    <a:pt x="1382" y="48"/>
                    <a:pt x="1350" y="11"/>
                    <a:pt x="1308" y="8"/>
                  </a:cubicBezTo>
                  <a:cubicBezTo>
                    <a:pt x="1280" y="6"/>
                    <a:pt x="1193"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3028900" y="4365275"/>
              <a:ext cx="14375" cy="36925"/>
            </a:xfrm>
            <a:custGeom>
              <a:avLst/>
              <a:gdLst/>
              <a:ahLst/>
              <a:cxnLst/>
              <a:rect l="l" t="t" r="r" b="b"/>
              <a:pathLst>
                <a:path w="575" h="1477" extrusionOk="0">
                  <a:moveTo>
                    <a:pt x="98" y="0"/>
                  </a:moveTo>
                  <a:cubicBezTo>
                    <a:pt x="49" y="0"/>
                    <a:pt x="1" y="47"/>
                    <a:pt x="27" y="107"/>
                  </a:cubicBezTo>
                  <a:cubicBezTo>
                    <a:pt x="30" y="116"/>
                    <a:pt x="421" y="1036"/>
                    <a:pt x="419" y="1400"/>
                  </a:cubicBezTo>
                  <a:cubicBezTo>
                    <a:pt x="418" y="1442"/>
                    <a:pt x="453" y="1477"/>
                    <a:pt x="495" y="1477"/>
                  </a:cubicBezTo>
                  <a:cubicBezTo>
                    <a:pt x="536" y="1477"/>
                    <a:pt x="571" y="1443"/>
                    <a:pt x="571" y="1401"/>
                  </a:cubicBezTo>
                  <a:cubicBezTo>
                    <a:pt x="575" y="1007"/>
                    <a:pt x="184" y="86"/>
                    <a:pt x="166" y="48"/>
                  </a:cubicBezTo>
                  <a:cubicBezTo>
                    <a:pt x="152" y="14"/>
                    <a:pt x="125" y="0"/>
                    <a:pt x="9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046475" y="4365275"/>
              <a:ext cx="12225" cy="39675"/>
            </a:xfrm>
            <a:custGeom>
              <a:avLst/>
              <a:gdLst/>
              <a:ahLst/>
              <a:cxnLst/>
              <a:rect l="l" t="t" r="r" b="b"/>
              <a:pathLst>
                <a:path w="489" h="1587" extrusionOk="0">
                  <a:moveTo>
                    <a:pt x="108" y="1"/>
                  </a:moveTo>
                  <a:cubicBezTo>
                    <a:pt x="32" y="1"/>
                    <a:pt x="1" y="120"/>
                    <a:pt x="85" y="149"/>
                  </a:cubicBezTo>
                  <a:cubicBezTo>
                    <a:pt x="247" y="207"/>
                    <a:pt x="261" y="897"/>
                    <a:pt x="179" y="1501"/>
                  </a:cubicBezTo>
                  <a:cubicBezTo>
                    <a:pt x="174" y="1543"/>
                    <a:pt x="204" y="1581"/>
                    <a:pt x="246" y="1587"/>
                  </a:cubicBezTo>
                  <a:lnTo>
                    <a:pt x="256" y="1587"/>
                  </a:lnTo>
                  <a:cubicBezTo>
                    <a:pt x="293" y="1587"/>
                    <a:pt x="326" y="1559"/>
                    <a:pt x="331" y="1522"/>
                  </a:cubicBezTo>
                  <a:cubicBezTo>
                    <a:pt x="375" y="1197"/>
                    <a:pt x="488" y="132"/>
                    <a:pt x="137" y="6"/>
                  </a:cubicBezTo>
                  <a:cubicBezTo>
                    <a:pt x="127" y="2"/>
                    <a:pt x="117" y="1"/>
                    <a:pt x="10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3249875" y="4381025"/>
              <a:ext cx="54775" cy="19425"/>
            </a:xfrm>
            <a:custGeom>
              <a:avLst/>
              <a:gdLst/>
              <a:ahLst/>
              <a:cxnLst/>
              <a:rect l="l" t="t" r="r" b="b"/>
              <a:pathLst>
                <a:path w="2191" h="777" extrusionOk="0">
                  <a:moveTo>
                    <a:pt x="105" y="0"/>
                  </a:moveTo>
                  <a:cubicBezTo>
                    <a:pt x="23" y="0"/>
                    <a:pt x="1" y="134"/>
                    <a:pt x="95" y="151"/>
                  </a:cubicBezTo>
                  <a:cubicBezTo>
                    <a:pt x="563" y="254"/>
                    <a:pt x="1822" y="562"/>
                    <a:pt x="2039" y="757"/>
                  </a:cubicBezTo>
                  <a:cubicBezTo>
                    <a:pt x="2053" y="770"/>
                    <a:pt x="2070" y="777"/>
                    <a:pt x="2089" y="777"/>
                  </a:cubicBezTo>
                  <a:cubicBezTo>
                    <a:pt x="2157" y="777"/>
                    <a:pt x="2191" y="691"/>
                    <a:pt x="2140" y="644"/>
                  </a:cubicBezTo>
                  <a:cubicBezTo>
                    <a:pt x="1855" y="385"/>
                    <a:pt x="303" y="41"/>
                    <a:pt x="126" y="3"/>
                  </a:cubicBezTo>
                  <a:cubicBezTo>
                    <a:pt x="119" y="1"/>
                    <a:pt x="112" y="0"/>
                    <a:pt x="10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3262125" y="4366475"/>
              <a:ext cx="35800" cy="18775"/>
            </a:xfrm>
            <a:custGeom>
              <a:avLst/>
              <a:gdLst/>
              <a:ahLst/>
              <a:cxnLst/>
              <a:rect l="l" t="t" r="r" b="b"/>
              <a:pathLst>
                <a:path w="1432" h="751" extrusionOk="0">
                  <a:moveTo>
                    <a:pt x="104" y="1"/>
                  </a:moveTo>
                  <a:cubicBezTo>
                    <a:pt x="14" y="1"/>
                    <a:pt x="0" y="140"/>
                    <a:pt x="96" y="154"/>
                  </a:cubicBezTo>
                  <a:cubicBezTo>
                    <a:pt x="104" y="154"/>
                    <a:pt x="962" y="274"/>
                    <a:pt x="1283" y="719"/>
                  </a:cubicBezTo>
                  <a:cubicBezTo>
                    <a:pt x="1297" y="739"/>
                    <a:pt x="1320" y="751"/>
                    <a:pt x="1344" y="751"/>
                  </a:cubicBezTo>
                  <a:cubicBezTo>
                    <a:pt x="1360" y="751"/>
                    <a:pt x="1376" y="746"/>
                    <a:pt x="1390" y="735"/>
                  </a:cubicBezTo>
                  <a:cubicBezTo>
                    <a:pt x="1423" y="711"/>
                    <a:pt x="1432" y="664"/>
                    <a:pt x="1407" y="630"/>
                  </a:cubicBezTo>
                  <a:cubicBezTo>
                    <a:pt x="1047" y="131"/>
                    <a:pt x="155" y="7"/>
                    <a:pt x="117" y="2"/>
                  </a:cubicBezTo>
                  <a:cubicBezTo>
                    <a:pt x="112" y="1"/>
                    <a:pt x="108" y="1"/>
                    <a:pt x="10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3144050" y="4339950"/>
              <a:ext cx="54550" cy="21850"/>
            </a:xfrm>
            <a:custGeom>
              <a:avLst/>
              <a:gdLst/>
              <a:ahLst/>
              <a:cxnLst/>
              <a:rect l="l" t="t" r="r" b="b"/>
              <a:pathLst>
                <a:path w="2182" h="874" extrusionOk="0">
                  <a:moveTo>
                    <a:pt x="107" y="0"/>
                  </a:moveTo>
                  <a:cubicBezTo>
                    <a:pt x="21" y="0"/>
                    <a:pt x="0" y="133"/>
                    <a:pt x="92" y="151"/>
                  </a:cubicBezTo>
                  <a:cubicBezTo>
                    <a:pt x="554" y="233"/>
                    <a:pt x="1799" y="514"/>
                    <a:pt x="2033" y="841"/>
                  </a:cubicBezTo>
                  <a:cubicBezTo>
                    <a:pt x="2047" y="862"/>
                    <a:pt x="2070" y="874"/>
                    <a:pt x="2096" y="874"/>
                  </a:cubicBezTo>
                  <a:cubicBezTo>
                    <a:pt x="2111" y="874"/>
                    <a:pt x="2125" y="869"/>
                    <a:pt x="2139" y="860"/>
                  </a:cubicBezTo>
                  <a:cubicBezTo>
                    <a:pt x="2173" y="834"/>
                    <a:pt x="2181" y="787"/>
                    <a:pt x="2157" y="754"/>
                  </a:cubicBezTo>
                  <a:cubicBezTo>
                    <a:pt x="1839" y="308"/>
                    <a:pt x="190" y="13"/>
                    <a:pt x="119" y="1"/>
                  </a:cubicBezTo>
                  <a:cubicBezTo>
                    <a:pt x="115" y="0"/>
                    <a:pt x="111" y="0"/>
                    <a:pt x="10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3159400" y="4328725"/>
              <a:ext cx="35975" cy="12250"/>
            </a:xfrm>
            <a:custGeom>
              <a:avLst/>
              <a:gdLst/>
              <a:ahLst/>
              <a:cxnLst/>
              <a:rect l="l" t="t" r="r" b="b"/>
              <a:pathLst>
                <a:path w="1439" h="490" extrusionOk="0">
                  <a:moveTo>
                    <a:pt x="80" y="1"/>
                  </a:moveTo>
                  <a:cubicBezTo>
                    <a:pt x="39" y="1"/>
                    <a:pt x="6" y="33"/>
                    <a:pt x="2" y="74"/>
                  </a:cubicBezTo>
                  <a:cubicBezTo>
                    <a:pt x="1" y="116"/>
                    <a:pt x="34" y="151"/>
                    <a:pt x="76" y="153"/>
                  </a:cubicBezTo>
                  <a:cubicBezTo>
                    <a:pt x="352" y="163"/>
                    <a:pt x="1108" y="240"/>
                    <a:pt x="1293" y="464"/>
                  </a:cubicBezTo>
                  <a:cubicBezTo>
                    <a:pt x="1309" y="481"/>
                    <a:pt x="1330" y="490"/>
                    <a:pt x="1353" y="490"/>
                  </a:cubicBezTo>
                  <a:cubicBezTo>
                    <a:pt x="1370" y="490"/>
                    <a:pt x="1387" y="485"/>
                    <a:pt x="1401" y="472"/>
                  </a:cubicBezTo>
                  <a:cubicBezTo>
                    <a:pt x="1433" y="446"/>
                    <a:pt x="1438" y="397"/>
                    <a:pt x="1410" y="366"/>
                  </a:cubicBezTo>
                  <a:cubicBezTo>
                    <a:pt x="1148" y="52"/>
                    <a:pt x="191" y="4"/>
                    <a:pt x="83" y="1"/>
                  </a:cubicBezTo>
                  <a:cubicBezTo>
                    <a:pt x="82" y="1"/>
                    <a:pt x="8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3271325" y="4284350"/>
              <a:ext cx="43675" cy="13325"/>
            </a:xfrm>
            <a:custGeom>
              <a:avLst/>
              <a:gdLst/>
              <a:ahLst/>
              <a:cxnLst/>
              <a:rect l="l" t="t" r="r" b="b"/>
              <a:pathLst>
                <a:path w="1747" h="533" extrusionOk="0">
                  <a:moveTo>
                    <a:pt x="893" y="1"/>
                  </a:moveTo>
                  <a:cubicBezTo>
                    <a:pt x="499" y="1"/>
                    <a:pt x="118" y="120"/>
                    <a:pt x="89" y="129"/>
                  </a:cubicBezTo>
                  <a:cubicBezTo>
                    <a:pt x="1" y="156"/>
                    <a:pt x="31" y="278"/>
                    <a:pt x="110" y="278"/>
                  </a:cubicBezTo>
                  <a:cubicBezTo>
                    <a:pt x="118" y="278"/>
                    <a:pt x="127" y="277"/>
                    <a:pt x="136" y="274"/>
                  </a:cubicBezTo>
                  <a:cubicBezTo>
                    <a:pt x="142" y="272"/>
                    <a:pt x="522" y="154"/>
                    <a:pt x="897" y="154"/>
                  </a:cubicBezTo>
                  <a:cubicBezTo>
                    <a:pt x="1192" y="154"/>
                    <a:pt x="1483" y="226"/>
                    <a:pt x="1589" y="485"/>
                  </a:cubicBezTo>
                  <a:cubicBezTo>
                    <a:pt x="1602" y="513"/>
                    <a:pt x="1630" y="532"/>
                    <a:pt x="1659" y="532"/>
                  </a:cubicBezTo>
                  <a:cubicBezTo>
                    <a:pt x="1670" y="532"/>
                    <a:pt x="1680" y="529"/>
                    <a:pt x="1689" y="525"/>
                  </a:cubicBezTo>
                  <a:cubicBezTo>
                    <a:pt x="1727" y="510"/>
                    <a:pt x="1747" y="466"/>
                    <a:pt x="1731" y="426"/>
                  </a:cubicBezTo>
                  <a:cubicBezTo>
                    <a:pt x="1593" y="92"/>
                    <a:pt x="1238" y="1"/>
                    <a:pt x="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3180050" y="4241600"/>
              <a:ext cx="49750" cy="14100"/>
            </a:xfrm>
            <a:custGeom>
              <a:avLst/>
              <a:gdLst/>
              <a:ahLst/>
              <a:cxnLst/>
              <a:rect l="l" t="t" r="r" b="b"/>
              <a:pathLst>
                <a:path w="1990" h="564" extrusionOk="0">
                  <a:moveTo>
                    <a:pt x="170" y="1"/>
                  </a:moveTo>
                  <a:cubicBezTo>
                    <a:pt x="118" y="1"/>
                    <a:pt x="84" y="2"/>
                    <a:pt x="76" y="2"/>
                  </a:cubicBezTo>
                  <a:cubicBezTo>
                    <a:pt x="34" y="2"/>
                    <a:pt x="1" y="37"/>
                    <a:pt x="3" y="78"/>
                  </a:cubicBezTo>
                  <a:cubicBezTo>
                    <a:pt x="1" y="120"/>
                    <a:pt x="34" y="154"/>
                    <a:pt x="75" y="154"/>
                  </a:cubicBezTo>
                  <a:cubicBezTo>
                    <a:pt x="77" y="154"/>
                    <a:pt x="79" y="154"/>
                    <a:pt x="81" y="154"/>
                  </a:cubicBezTo>
                  <a:cubicBezTo>
                    <a:pt x="117" y="152"/>
                    <a:pt x="157" y="152"/>
                    <a:pt x="202" y="152"/>
                  </a:cubicBezTo>
                  <a:cubicBezTo>
                    <a:pt x="671" y="152"/>
                    <a:pt x="1606" y="218"/>
                    <a:pt x="1831" y="531"/>
                  </a:cubicBezTo>
                  <a:cubicBezTo>
                    <a:pt x="1845" y="552"/>
                    <a:pt x="1867" y="564"/>
                    <a:pt x="1893" y="564"/>
                  </a:cubicBezTo>
                  <a:lnTo>
                    <a:pt x="1893" y="564"/>
                  </a:lnTo>
                  <a:cubicBezTo>
                    <a:pt x="1955" y="563"/>
                    <a:pt x="1990" y="492"/>
                    <a:pt x="1953" y="443"/>
                  </a:cubicBezTo>
                  <a:cubicBezTo>
                    <a:pt x="1658" y="29"/>
                    <a:pt x="511" y="1"/>
                    <a:pt x="170" y="1"/>
                  </a:cubicBezTo>
                  <a:close/>
                  <a:moveTo>
                    <a:pt x="1893" y="564"/>
                  </a:moveTo>
                  <a:cubicBezTo>
                    <a:pt x="1893" y="564"/>
                    <a:pt x="1893" y="564"/>
                    <a:pt x="1892" y="564"/>
                  </a:cubicBezTo>
                  <a:lnTo>
                    <a:pt x="1894" y="564"/>
                  </a:lnTo>
                  <a:cubicBezTo>
                    <a:pt x="1894" y="564"/>
                    <a:pt x="1893" y="564"/>
                    <a:pt x="1893" y="564"/>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087650" y="4143125"/>
              <a:ext cx="61250" cy="12175"/>
            </a:xfrm>
            <a:custGeom>
              <a:avLst/>
              <a:gdLst/>
              <a:ahLst/>
              <a:cxnLst/>
              <a:rect l="l" t="t" r="r" b="b"/>
              <a:pathLst>
                <a:path w="2450" h="487" extrusionOk="0">
                  <a:moveTo>
                    <a:pt x="108" y="0"/>
                  </a:moveTo>
                  <a:cubicBezTo>
                    <a:pt x="28" y="0"/>
                    <a:pt x="1" y="120"/>
                    <a:pt x="85" y="149"/>
                  </a:cubicBezTo>
                  <a:cubicBezTo>
                    <a:pt x="143" y="165"/>
                    <a:pt x="1301" y="486"/>
                    <a:pt x="2038" y="486"/>
                  </a:cubicBezTo>
                  <a:cubicBezTo>
                    <a:pt x="2046" y="486"/>
                    <a:pt x="2054" y="486"/>
                    <a:pt x="2062" y="486"/>
                  </a:cubicBezTo>
                  <a:cubicBezTo>
                    <a:pt x="2171" y="486"/>
                    <a:pt x="2280" y="475"/>
                    <a:pt x="2385" y="451"/>
                  </a:cubicBezTo>
                  <a:cubicBezTo>
                    <a:pt x="2425" y="441"/>
                    <a:pt x="2450" y="399"/>
                    <a:pt x="2441" y="358"/>
                  </a:cubicBezTo>
                  <a:cubicBezTo>
                    <a:pt x="2432" y="324"/>
                    <a:pt x="2402" y="301"/>
                    <a:pt x="2370" y="301"/>
                  </a:cubicBezTo>
                  <a:cubicBezTo>
                    <a:pt x="2363" y="301"/>
                    <a:pt x="2355" y="302"/>
                    <a:pt x="2348" y="304"/>
                  </a:cubicBezTo>
                  <a:cubicBezTo>
                    <a:pt x="2264" y="326"/>
                    <a:pt x="2159" y="335"/>
                    <a:pt x="2040" y="335"/>
                  </a:cubicBezTo>
                  <a:cubicBezTo>
                    <a:pt x="1328" y="335"/>
                    <a:pt x="140" y="7"/>
                    <a:pt x="127" y="2"/>
                  </a:cubicBezTo>
                  <a:cubicBezTo>
                    <a:pt x="120" y="1"/>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3077775" y="4224350"/>
              <a:ext cx="61450" cy="12250"/>
            </a:xfrm>
            <a:custGeom>
              <a:avLst/>
              <a:gdLst/>
              <a:ahLst/>
              <a:cxnLst/>
              <a:rect l="l" t="t" r="r" b="b"/>
              <a:pathLst>
                <a:path w="2458" h="490" extrusionOk="0">
                  <a:moveTo>
                    <a:pt x="108" y="1"/>
                  </a:moveTo>
                  <a:cubicBezTo>
                    <a:pt x="28" y="1"/>
                    <a:pt x="0" y="128"/>
                    <a:pt x="92" y="152"/>
                  </a:cubicBezTo>
                  <a:cubicBezTo>
                    <a:pt x="150" y="168"/>
                    <a:pt x="1308" y="489"/>
                    <a:pt x="2045" y="489"/>
                  </a:cubicBezTo>
                  <a:cubicBezTo>
                    <a:pt x="2052" y="489"/>
                    <a:pt x="2060" y="489"/>
                    <a:pt x="2067" y="489"/>
                  </a:cubicBezTo>
                  <a:cubicBezTo>
                    <a:pt x="2176" y="489"/>
                    <a:pt x="2284" y="477"/>
                    <a:pt x="2392" y="454"/>
                  </a:cubicBezTo>
                  <a:cubicBezTo>
                    <a:pt x="2433" y="444"/>
                    <a:pt x="2457" y="402"/>
                    <a:pt x="2447" y="361"/>
                  </a:cubicBezTo>
                  <a:cubicBezTo>
                    <a:pt x="2439" y="326"/>
                    <a:pt x="2408" y="303"/>
                    <a:pt x="2373" y="303"/>
                  </a:cubicBezTo>
                  <a:cubicBezTo>
                    <a:pt x="2367" y="303"/>
                    <a:pt x="2361" y="304"/>
                    <a:pt x="2354" y="306"/>
                  </a:cubicBezTo>
                  <a:cubicBezTo>
                    <a:pt x="2269" y="327"/>
                    <a:pt x="2163" y="336"/>
                    <a:pt x="2043" y="336"/>
                  </a:cubicBezTo>
                  <a:cubicBezTo>
                    <a:pt x="1331" y="336"/>
                    <a:pt x="148" y="8"/>
                    <a:pt x="134" y="5"/>
                  </a:cubicBezTo>
                  <a:cubicBezTo>
                    <a:pt x="125" y="2"/>
                    <a:pt x="116"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2954875" y="4138075"/>
              <a:ext cx="60400" cy="13025"/>
            </a:xfrm>
            <a:custGeom>
              <a:avLst/>
              <a:gdLst/>
              <a:ahLst/>
              <a:cxnLst/>
              <a:rect l="l" t="t" r="r" b="b"/>
              <a:pathLst>
                <a:path w="2416" h="521" extrusionOk="0">
                  <a:moveTo>
                    <a:pt x="2307" y="0"/>
                  </a:moveTo>
                  <a:cubicBezTo>
                    <a:pt x="2294" y="0"/>
                    <a:pt x="2280" y="4"/>
                    <a:pt x="2266" y="12"/>
                  </a:cubicBezTo>
                  <a:cubicBezTo>
                    <a:pt x="1746" y="303"/>
                    <a:pt x="1111" y="365"/>
                    <a:pt x="666" y="365"/>
                  </a:cubicBezTo>
                  <a:cubicBezTo>
                    <a:pt x="343" y="365"/>
                    <a:pt x="120" y="332"/>
                    <a:pt x="114" y="332"/>
                  </a:cubicBezTo>
                  <a:cubicBezTo>
                    <a:pt x="112" y="331"/>
                    <a:pt x="109" y="331"/>
                    <a:pt x="106" y="331"/>
                  </a:cubicBezTo>
                  <a:cubicBezTo>
                    <a:pt x="16" y="331"/>
                    <a:pt x="0" y="465"/>
                    <a:pt x="92" y="482"/>
                  </a:cubicBezTo>
                  <a:cubicBezTo>
                    <a:pt x="284" y="508"/>
                    <a:pt x="478" y="520"/>
                    <a:pt x="673" y="520"/>
                  </a:cubicBezTo>
                  <a:cubicBezTo>
                    <a:pt x="1134" y="520"/>
                    <a:pt x="1791" y="454"/>
                    <a:pt x="2340" y="145"/>
                  </a:cubicBezTo>
                  <a:cubicBezTo>
                    <a:pt x="2416" y="102"/>
                    <a:pt x="2375" y="0"/>
                    <a:pt x="2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2968350" y="4233925"/>
              <a:ext cx="60575" cy="13025"/>
            </a:xfrm>
            <a:custGeom>
              <a:avLst/>
              <a:gdLst/>
              <a:ahLst/>
              <a:cxnLst/>
              <a:rect l="l" t="t" r="r" b="b"/>
              <a:pathLst>
                <a:path w="2423" h="521" extrusionOk="0">
                  <a:moveTo>
                    <a:pt x="2312" y="0"/>
                  </a:moveTo>
                  <a:cubicBezTo>
                    <a:pt x="2299" y="0"/>
                    <a:pt x="2286" y="4"/>
                    <a:pt x="2272" y="12"/>
                  </a:cubicBezTo>
                  <a:cubicBezTo>
                    <a:pt x="1749" y="304"/>
                    <a:pt x="1111" y="366"/>
                    <a:pt x="665" y="366"/>
                  </a:cubicBezTo>
                  <a:cubicBezTo>
                    <a:pt x="344" y="366"/>
                    <a:pt x="124" y="334"/>
                    <a:pt x="119" y="333"/>
                  </a:cubicBezTo>
                  <a:cubicBezTo>
                    <a:pt x="113" y="332"/>
                    <a:pt x="108" y="332"/>
                    <a:pt x="103" y="332"/>
                  </a:cubicBezTo>
                  <a:cubicBezTo>
                    <a:pt x="15" y="332"/>
                    <a:pt x="0" y="470"/>
                    <a:pt x="96" y="483"/>
                  </a:cubicBezTo>
                  <a:cubicBezTo>
                    <a:pt x="276" y="508"/>
                    <a:pt x="459" y="520"/>
                    <a:pt x="641" y="520"/>
                  </a:cubicBezTo>
                  <a:cubicBezTo>
                    <a:pt x="653" y="520"/>
                    <a:pt x="665" y="520"/>
                    <a:pt x="678" y="520"/>
                  </a:cubicBezTo>
                  <a:cubicBezTo>
                    <a:pt x="1139" y="520"/>
                    <a:pt x="1795" y="454"/>
                    <a:pt x="2345" y="144"/>
                  </a:cubicBezTo>
                  <a:cubicBezTo>
                    <a:pt x="2422" y="103"/>
                    <a:pt x="2380" y="0"/>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2944100" y="4022825"/>
              <a:ext cx="51825" cy="15150"/>
            </a:xfrm>
            <a:custGeom>
              <a:avLst/>
              <a:gdLst/>
              <a:ahLst/>
              <a:cxnLst/>
              <a:rect l="l" t="t" r="r" b="b"/>
              <a:pathLst>
                <a:path w="2073" h="606" extrusionOk="0">
                  <a:moveTo>
                    <a:pt x="1961" y="1"/>
                  </a:moveTo>
                  <a:cubicBezTo>
                    <a:pt x="1948" y="1"/>
                    <a:pt x="1933" y="5"/>
                    <a:pt x="1918" y="15"/>
                  </a:cubicBezTo>
                  <a:cubicBezTo>
                    <a:pt x="1392" y="372"/>
                    <a:pt x="885" y="450"/>
                    <a:pt x="542" y="450"/>
                  </a:cubicBezTo>
                  <a:cubicBezTo>
                    <a:pt x="278" y="450"/>
                    <a:pt x="111" y="404"/>
                    <a:pt x="107" y="402"/>
                  </a:cubicBezTo>
                  <a:cubicBezTo>
                    <a:pt x="100" y="401"/>
                    <a:pt x="94" y="400"/>
                    <a:pt x="87" y="400"/>
                  </a:cubicBezTo>
                  <a:cubicBezTo>
                    <a:pt x="54" y="400"/>
                    <a:pt x="23" y="421"/>
                    <a:pt x="13" y="455"/>
                  </a:cubicBezTo>
                  <a:cubicBezTo>
                    <a:pt x="1" y="495"/>
                    <a:pt x="25" y="537"/>
                    <a:pt x="65" y="549"/>
                  </a:cubicBezTo>
                  <a:cubicBezTo>
                    <a:pt x="81" y="554"/>
                    <a:pt x="266" y="605"/>
                    <a:pt x="549" y="605"/>
                  </a:cubicBezTo>
                  <a:cubicBezTo>
                    <a:pt x="914" y="605"/>
                    <a:pt x="1445" y="519"/>
                    <a:pt x="2004" y="142"/>
                  </a:cubicBezTo>
                  <a:cubicBezTo>
                    <a:pt x="2073" y="95"/>
                    <a:pt x="2027"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3101125" y="4023250"/>
              <a:ext cx="54200" cy="8725"/>
            </a:xfrm>
            <a:custGeom>
              <a:avLst/>
              <a:gdLst/>
              <a:ahLst/>
              <a:cxnLst/>
              <a:rect l="l" t="t" r="r" b="b"/>
              <a:pathLst>
                <a:path w="2168" h="349" extrusionOk="0">
                  <a:moveTo>
                    <a:pt x="108" y="1"/>
                  </a:moveTo>
                  <a:cubicBezTo>
                    <a:pt x="30" y="1"/>
                    <a:pt x="0" y="124"/>
                    <a:pt x="89" y="151"/>
                  </a:cubicBezTo>
                  <a:cubicBezTo>
                    <a:pt x="122" y="162"/>
                    <a:pt x="744" y="349"/>
                    <a:pt x="1420" y="349"/>
                  </a:cubicBezTo>
                  <a:cubicBezTo>
                    <a:pt x="1427" y="349"/>
                    <a:pt x="1434" y="349"/>
                    <a:pt x="1442" y="349"/>
                  </a:cubicBezTo>
                  <a:cubicBezTo>
                    <a:pt x="1665" y="349"/>
                    <a:pt x="1886" y="323"/>
                    <a:pt x="2103" y="272"/>
                  </a:cubicBezTo>
                  <a:cubicBezTo>
                    <a:pt x="2143" y="261"/>
                    <a:pt x="2168" y="220"/>
                    <a:pt x="2157" y="179"/>
                  </a:cubicBezTo>
                  <a:cubicBezTo>
                    <a:pt x="2150" y="144"/>
                    <a:pt x="2119" y="121"/>
                    <a:pt x="2084" y="121"/>
                  </a:cubicBezTo>
                  <a:cubicBezTo>
                    <a:pt x="2078" y="121"/>
                    <a:pt x="2071" y="122"/>
                    <a:pt x="2064" y="123"/>
                  </a:cubicBezTo>
                  <a:cubicBezTo>
                    <a:pt x="1861" y="175"/>
                    <a:pt x="1642" y="195"/>
                    <a:pt x="1427" y="195"/>
                  </a:cubicBezTo>
                  <a:cubicBezTo>
                    <a:pt x="763" y="195"/>
                    <a:pt x="141" y="7"/>
                    <a:pt x="133" y="5"/>
                  </a:cubicBezTo>
                  <a:cubicBezTo>
                    <a:pt x="124" y="2"/>
                    <a:pt x="116"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9"/>
          <p:cNvGrpSpPr/>
          <p:nvPr/>
        </p:nvGrpSpPr>
        <p:grpSpPr>
          <a:xfrm rot="-919468">
            <a:off x="1177587" y="2800903"/>
            <a:ext cx="1725140" cy="1956808"/>
            <a:chOff x="1814032" y="2756751"/>
            <a:chExt cx="1293781" cy="1467522"/>
          </a:xfrm>
        </p:grpSpPr>
        <p:grpSp>
          <p:nvGrpSpPr>
            <p:cNvPr id="1025" name="Google Shape;1025;p39"/>
            <p:cNvGrpSpPr/>
            <p:nvPr/>
          </p:nvGrpSpPr>
          <p:grpSpPr>
            <a:xfrm>
              <a:off x="1814032" y="2756751"/>
              <a:ext cx="1293781" cy="1467522"/>
              <a:chOff x="1928100" y="1995300"/>
              <a:chExt cx="563150" cy="638775"/>
            </a:xfrm>
          </p:grpSpPr>
          <p:sp>
            <p:nvSpPr>
              <p:cNvPr id="1026" name="Google Shape;1026;p39"/>
              <p:cNvSpPr/>
              <p:nvPr/>
            </p:nvSpPr>
            <p:spPr>
              <a:xfrm>
                <a:off x="1928100" y="1995300"/>
                <a:ext cx="563150" cy="638775"/>
              </a:xfrm>
              <a:custGeom>
                <a:avLst/>
                <a:gdLst/>
                <a:ahLst/>
                <a:cxnLst/>
                <a:rect l="l" t="t" r="r" b="b"/>
                <a:pathLst>
                  <a:path w="22526" h="25551" extrusionOk="0">
                    <a:moveTo>
                      <a:pt x="6340" y="0"/>
                    </a:moveTo>
                    <a:cubicBezTo>
                      <a:pt x="6075" y="0"/>
                      <a:pt x="5817" y="23"/>
                      <a:pt x="5572" y="70"/>
                    </a:cubicBezTo>
                    <a:cubicBezTo>
                      <a:pt x="3984" y="372"/>
                      <a:pt x="7502" y="3698"/>
                      <a:pt x="7104" y="8574"/>
                    </a:cubicBezTo>
                    <a:cubicBezTo>
                      <a:pt x="6957" y="10371"/>
                      <a:pt x="5747" y="11065"/>
                      <a:pt x="4849" y="12680"/>
                    </a:cubicBezTo>
                    <a:cubicBezTo>
                      <a:pt x="3949" y="14297"/>
                      <a:pt x="718" y="15553"/>
                      <a:pt x="718" y="15553"/>
                    </a:cubicBezTo>
                    <a:cubicBezTo>
                      <a:pt x="1" y="16451"/>
                      <a:pt x="2334" y="24710"/>
                      <a:pt x="3411" y="25430"/>
                    </a:cubicBezTo>
                    <a:cubicBezTo>
                      <a:pt x="3539" y="25514"/>
                      <a:pt x="3701" y="25551"/>
                      <a:pt x="3890" y="25551"/>
                    </a:cubicBezTo>
                    <a:cubicBezTo>
                      <a:pt x="5105" y="25551"/>
                      <a:pt x="7462" y="24050"/>
                      <a:pt x="9227" y="24050"/>
                    </a:cubicBezTo>
                    <a:cubicBezTo>
                      <a:pt x="9523" y="24050"/>
                      <a:pt x="9802" y="24093"/>
                      <a:pt x="10057" y="24191"/>
                    </a:cubicBezTo>
                    <a:cubicBezTo>
                      <a:pt x="10864" y="24504"/>
                      <a:pt x="11962" y="24649"/>
                      <a:pt x="13156" y="24649"/>
                    </a:cubicBezTo>
                    <a:cubicBezTo>
                      <a:pt x="15468" y="24649"/>
                      <a:pt x="18141" y="24106"/>
                      <a:pt x="19766" y="23191"/>
                    </a:cubicBezTo>
                    <a:cubicBezTo>
                      <a:pt x="20840" y="22585"/>
                      <a:pt x="21520" y="22209"/>
                      <a:pt x="21858" y="21144"/>
                    </a:cubicBezTo>
                    <a:cubicBezTo>
                      <a:pt x="22526" y="19048"/>
                      <a:pt x="21128" y="18756"/>
                      <a:pt x="21128" y="18756"/>
                    </a:cubicBezTo>
                    <a:cubicBezTo>
                      <a:pt x="21128" y="18756"/>
                      <a:pt x="22508" y="17799"/>
                      <a:pt x="22508" y="16901"/>
                    </a:cubicBezTo>
                    <a:cubicBezTo>
                      <a:pt x="22508" y="16002"/>
                      <a:pt x="21387" y="15001"/>
                      <a:pt x="21387" y="15001"/>
                    </a:cubicBezTo>
                    <a:cubicBezTo>
                      <a:pt x="21387" y="15001"/>
                      <a:pt x="22445" y="14475"/>
                      <a:pt x="22445" y="13218"/>
                    </a:cubicBezTo>
                    <a:cubicBezTo>
                      <a:pt x="22445" y="11961"/>
                      <a:pt x="20912" y="10988"/>
                      <a:pt x="20912" y="10988"/>
                    </a:cubicBezTo>
                    <a:cubicBezTo>
                      <a:pt x="20912" y="10988"/>
                      <a:pt x="21860" y="8612"/>
                      <a:pt x="20782" y="7537"/>
                    </a:cubicBezTo>
                    <a:cubicBezTo>
                      <a:pt x="20492" y="7246"/>
                      <a:pt x="19779" y="7145"/>
                      <a:pt x="18880" y="7145"/>
                    </a:cubicBezTo>
                    <a:cubicBezTo>
                      <a:pt x="16810" y="7145"/>
                      <a:pt x="13750" y="7680"/>
                      <a:pt x="12554" y="7680"/>
                    </a:cubicBezTo>
                    <a:cubicBezTo>
                      <a:pt x="12342" y="7680"/>
                      <a:pt x="12188" y="7663"/>
                      <a:pt x="12109" y="7624"/>
                    </a:cubicBezTo>
                    <a:cubicBezTo>
                      <a:pt x="11391" y="7264"/>
                      <a:pt x="11463" y="5467"/>
                      <a:pt x="10600" y="2791"/>
                    </a:cubicBezTo>
                    <a:cubicBezTo>
                      <a:pt x="10005" y="950"/>
                      <a:pt x="8034" y="0"/>
                      <a:pt x="6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2205850" y="2193650"/>
                <a:ext cx="247625" cy="111800"/>
              </a:xfrm>
              <a:custGeom>
                <a:avLst/>
                <a:gdLst/>
                <a:ahLst/>
                <a:cxnLst/>
                <a:rect l="l" t="t" r="r" b="b"/>
                <a:pathLst>
                  <a:path w="9905" h="4472" extrusionOk="0">
                    <a:moveTo>
                      <a:pt x="4756" y="1"/>
                    </a:moveTo>
                    <a:cubicBezTo>
                      <a:pt x="4748" y="1"/>
                      <a:pt x="4740" y="2"/>
                      <a:pt x="4732" y="4"/>
                    </a:cubicBezTo>
                    <a:cubicBezTo>
                      <a:pt x="1111" y="1059"/>
                      <a:pt x="0" y="2474"/>
                      <a:pt x="170" y="3448"/>
                    </a:cubicBezTo>
                    <a:cubicBezTo>
                      <a:pt x="273" y="4054"/>
                      <a:pt x="875" y="4472"/>
                      <a:pt x="1619" y="4472"/>
                    </a:cubicBezTo>
                    <a:cubicBezTo>
                      <a:pt x="1659" y="4472"/>
                      <a:pt x="1698" y="4472"/>
                      <a:pt x="1738" y="4468"/>
                    </a:cubicBezTo>
                    <a:cubicBezTo>
                      <a:pt x="3114" y="4390"/>
                      <a:pt x="7245" y="3611"/>
                      <a:pt x="9009" y="3279"/>
                    </a:cubicBezTo>
                    <a:cubicBezTo>
                      <a:pt x="9428" y="3200"/>
                      <a:pt x="9760" y="3138"/>
                      <a:pt x="9803" y="3132"/>
                    </a:cubicBezTo>
                    <a:cubicBezTo>
                      <a:pt x="9894" y="3129"/>
                      <a:pt x="9905" y="2998"/>
                      <a:pt x="9816" y="2980"/>
                    </a:cubicBezTo>
                    <a:cubicBezTo>
                      <a:pt x="9813" y="2980"/>
                      <a:pt x="9810" y="2979"/>
                      <a:pt x="9806" y="2979"/>
                    </a:cubicBezTo>
                    <a:cubicBezTo>
                      <a:pt x="9779" y="2979"/>
                      <a:pt x="9685" y="2997"/>
                      <a:pt x="8981" y="3129"/>
                    </a:cubicBezTo>
                    <a:cubicBezTo>
                      <a:pt x="7219" y="3461"/>
                      <a:pt x="3095" y="4238"/>
                      <a:pt x="1729" y="4316"/>
                    </a:cubicBezTo>
                    <a:cubicBezTo>
                      <a:pt x="1694" y="4318"/>
                      <a:pt x="1659" y="4319"/>
                      <a:pt x="1624" y="4319"/>
                    </a:cubicBezTo>
                    <a:cubicBezTo>
                      <a:pt x="952" y="4319"/>
                      <a:pt x="411" y="3955"/>
                      <a:pt x="320" y="3422"/>
                    </a:cubicBezTo>
                    <a:cubicBezTo>
                      <a:pt x="266" y="3108"/>
                      <a:pt x="225" y="1477"/>
                      <a:pt x="4775" y="151"/>
                    </a:cubicBezTo>
                    <a:cubicBezTo>
                      <a:pt x="4865" y="125"/>
                      <a:pt x="4836" y="1"/>
                      <a:pt x="4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2215450" y="2401050"/>
                <a:ext cx="237600" cy="95125"/>
              </a:xfrm>
              <a:custGeom>
                <a:avLst/>
                <a:gdLst/>
                <a:ahLst/>
                <a:cxnLst/>
                <a:rect l="l" t="t" r="r" b="b"/>
                <a:pathLst>
                  <a:path w="9504" h="3805" extrusionOk="0">
                    <a:moveTo>
                      <a:pt x="2385" y="1"/>
                    </a:moveTo>
                    <a:cubicBezTo>
                      <a:pt x="2374" y="1"/>
                      <a:pt x="2362" y="4"/>
                      <a:pt x="2350" y="9"/>
                    </a:cubicBezTo>
                    <a:cubicBezTo>
                      <a:pt x="640" y="850"/>
                      <a:pt x="0" y="2102"/>
                      <a:pt x="126" y="2972"/>
                    </a:cubicBezTo>
                    <a:cubicBezTo>
                      <a:pt x="187" y="3389"/>
                      <a:pt x="430" y="3674"/>
                      <a:pt x="776" y="3733"/>
                    </a:cubicBezTo>
                    <a:cubicBezTo>
                      <a:pt x="1068" y="3782"/>
                      <a:pt x="1426" y="3805"/>
                      <a:pt x="1829" y="3805"/>
                    </a:cubicBezTo>
                    <a:cubicBezTo>
                      <a:pt x="4529" y="3805"/>
                      <a:pt x="9208" y="2821"/>
                      <a:pt x="9435" y="2774"/>
                    </a:cubicBezTo>
                    <a:cubicBezTo>
                      <a:pt x="9477" y="2767"/>
                      <a:pt x="9503" y="2725"/>
                      <a:pt x="9495" y="2685"/>
                    </a:cubicBezTo>
                    <a:cubicBezTo>
                      <a:pt x="9485" y="2649"/>
                      <a:pt x="9454" y="2624"/>
                      <a:pt x="9419" y="2624"/>
                    </a:cubicBezTo>
                    <a:cubicBezTo>
                      <a:pt x="9414" y="2624"/>
                      <a:pt x="9409" y="2625"/>
                      <a:pt x="9404" y="2626"/>
                    </a:cubicBezTo>
                    <a:cubicBezTo>
                      <a:pt x="9349" y="2638"/>
                      <a:pt x="4522" y="3652"/>
                      <a:pt x="1816" y="3652"/>
                    </a:cubicBezTo>
                    <a:cubicBezTo>
                      <a:pt x="1428" y="3652"/>
                      <a:pt x="1083" y="3631"/>
                      <a:pt x="802" y="3583"/>
                    </a:cubicBezTo>
                    <a:cubicBezTo>
                      <a:pt x="524" y="3536"/>
                      <a:pt x="329" y="3300"/>
                      <a:pt x="278" y="2951"/>
                    </a:cubicBezTo>
                    <a:cubicBezTo>
                      <a:pt x="163" y="2161"/>
                      <a:pt x="785" y="947"/>
                      <a:pt x="2418" y="147"/>
                    </a:cubicBezTo>
                    <a:cubicBezTo>
                      <a:pt x="2496" y="108"/>
                      <a:pt x="2457" y="1"/>
                      <a:pt x="2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2236925" y="2492950"/>
                <a:ext cx="210175" cy="85975"/>
              </a:xfrm>
              <a:custGeom>
                <a:avLst/>
                <a:gdLst/>
                <a:ahLst/>
                <a:cxnLst/>
                <a:rect l="l" t="t" r="r" b="b"/>
                <a:pathLst>
                  <a:path w="8407" h="3439" extrusionOk="0">
                    <a:moveTo>
                      <a:pt x="2060" y="0"/>
                    </a:moveTo>
                    <a:cubicBezTo>
                      <a:pt x="2052" y="0"/>
                      <a:pt x="2043" y="2"/>
                      <a:pt x="2034" y="5"/>
                    </a:cubicBezTo>
                    <a:cubicBezTo>
                      <a:pt x="865" y="377"/>
                      <a:pt x="147" y="1023"/>
                      <a:pt x="64" y="1777"/>
                    </a:cubicBezTo>
                    <a:cubicBezTo>
                      <a:pt x="1" y="2342"/>
                      <a:pt x="320" y="2888"/>
                      <a:pt x="918" y="3241"/>
                    </a:cubicBezTo>
                    <a:cubicBezTo>
                      <a:pt x="1157" y="3381"/>
                      <a:pt x="1546" y="3438"/>
                      <a:pt x="2027" y="3438"/>
                    </a:cubicBezTo>
                    <a:cubicBezTo>
                      <a:pt x="4173" y="3438"/>
                      <a:pt x="8115" y="2289"/>
                      <a:pt x="8318" y="2228"/>
                    </a:cubicBezTo>
                    <a:cubicBezTo>
                      <a:pt x="8407" y="2203"/>
                      <a:pt x="8379" y="2079"/>
                      <a:pt x="8299" y="2079"/>
                    </a:cubicBezTo>
                    <a:cubicBezTo>
                      <a:pt x="8291" y="2079"/>
                      <a:pt x="8283" y="2080"/>
                      <a:pt x="8274" y="2083"/>
                    </a:cubicBezTo>
                    <a:cubicBezTo>
                      <a:pt x="8225" y="2097"/>
                      <a:pt x="4139" y="3288"/>
                      <a:pt x="2017" y="3288"/>
                    </a:cubicBezTo>
                    <a:cubicBezTo>
                      <a:pt x="1571" y="3288"/>
                      <a:pt x="1211" y="3236"/>
                      <a:pt x="994" y="3108"/>
                    </a:cubicBezTo>
                    <a:cubicBezTo>
                      <a:pt x="450" y="2789"/>
                      <a:pt x="158" y="2296"/>
                      <a:pt x="214" y="1795"/>
                    </a:cubicBezTo>
                    <a:cubicBezTo>
                      <a:pt x="292" y="1103"/>
                      <a:pt x="972" y="504"/>
                      <a:pt x="2079" y="150"/>
                    </a:cubicBezTo>
                    <a:cubicBezTo>
                      <a:pt x="2169" y="123"/>
                      <a:pt x="2139" y="0"/>
                      <a:pt x="2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2127900" y="2058875"/>
                <a:ext cx="63800" cy="25050"/>
              </a:xfrm>
              <a:custGeom>
                <a:avLst/>
                <a:gdLst/>
                <a:ahLst/>
                <a:cxnLst/>
                <a:rect l="l" t="t" r="r" b="b"/>
                <a:pathLst>
                  <a:path w="2552" h="1002" extrusionOk="0">
                    <a:moveTo>
                      <a:pt x="2449" y="0"/>
                    </a:moveTo>
                    <a:cubicBezTo>
                      <a:pt x="2425" y="0"/>
                      <a:pt x="2400" y="12"/>
                      <a:pt x="2385" y="40"/>
                    </a:cubicBezTo>
                    <a:cubicBezTo>
                      <a:pt x="2004" y="738"/>
                      <a:pt x="1056" y="846"/>
                      <a:pt x="506" y="846"/>
                    </a:cubicBezTo>
                    <a:cubicBezTo>
                      <a:pt x="263" y="846"/>
                      <a:pt x="97" y="825"/>
                      <a:pt x="91" y="825"/>
                    </a:cubicBezTo>
                    <a:cubicBezTo>
                      <a:pt x="87" y="824"/>
                      <a:pt x="83" y="824"/>
                      <a:pt x="79" y="824"/>
                    </a:cubicBezTo>
                    <a:cubicBezTo>
                      <a:pt x="42" y="824"/>
                      <a:pt x="11" y="851"/>
                      <a:pt x="6" y="889"/>
                    </a:cubicBezTo>
                    <a:cubicBezTo>
                      <a:pt x="1" y="931"/>
                      <a:pt x="30" y="970"/>
                      <a:pt x="72" y="977"/>
                    </a:cubicBezTo>
                    <a:cubicBezTo>
                      <a:pt x="210" y="993"/>
                      <a:pt x="349" y="1001"/>
                      <a:pt x="488" y="1001"/>
                    </a:cubicBezTo>
                    <a:cubicBezTo>
                      <a:pt x="501" y="1001"/>
                      <a:pt x="514" y="1001"/>
                      <a:pt x="526" y="1001"/>
                    </a:cubicBezTo>
                    <a:cubicBezTo>
                      <a:pt x="1111" y="1001"/>
                      <a:pt x="2102" y="881"/>
                      <a:pt x="2519" y="114"/>
                    </a:cubicBezTo>
                    <a:cubicBezTo>
                      <a:pt x="2551" y="53"/>
                      <a:pt x="2500" y="0"/>
                      <a:pt x="2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2175750" y="2183950"/>
                <a:ext cx="57600" cy="13000"/>
              </a:xfrm>
              <a:custGeom>
                <a:avLst/>
                <a:gdLst/>
                <a:ahLst/>
                <a:cxnLst/>
                <a:rect l="l" t="t" r="r" b="b"/>
                <a:pathLst>
                  <a:path w="2304" h="520" extrusionOk="0">
                    <a:moveTo>
                      <a:pt x="2202" y="0"/>
                    </a:moveTo>
                    <a:cubicBezTo>
                      <a:pt x="2176" y="0"/>
                      <a:pt x="2151" y="13"/>
                      <a:pt x="2137" y="43"/>
                    </a:cubicBezTo>
                    <a:cubicBezTo>
                      <a:pt x="2032" y="253"/>
                      <a:pt x="885" y="359"/>
                      <a:pt x="102" y="366"/>
                    </a:cubicBezTo>
                    <a:cubicBezTo>
                      <a:pt x="1" y="366"/>
                      <a:pt x="1" y="520"/>
                      <a:pt x="102" y="520"/>
                    </a:cubicBezTo>
                    <a:lnTo>
                      <a:pt x="104" y="520"/>
                    </a:lnTo>
                    <a:cubicBezTo>
                      <a:pt x="434" y="516"/>
                      <a:pt x="2088" y="480"/>
                      <a:pt x="2273" y="111"/>
                    </a:cubicBezTo>
                    <a:cubicBezTo>
                      <a:pt x="2303" y="51"/>
                      <a:pt x="225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2224675" y="2259575"/>
                <a:ext cx="68050" cy="35150"/>
              </a:xfrm>
              <a:custGeom>
                <a:avLst/>
                <a:gdLst/>
                <a:ahLst/>
                <a:cxnLst/>
                <a:rect l="l" t="t" r="r" b="b"/>
                <a:pathLst>
                  <a:path w="2722" h="1406" extrusionOk="0">
                    <a:moveTo>
                      <a:pt x="1363" y="0"/>
                    </a:moveTo>
                    <a:cubicBezTo>
                      <a:pt x="725" y="0"/>
                      <a:pt x="135" y="109"/>
                      <a:pt x="96" y="116"/>
                    </a:cubicBezTo>
                    <a:cubicBezTo>
                      <a:pt x="1" y="133"/>
                      <a:pt x="21" y="266"/>
                      <a:pt x="107" y="266"/>
                    </a:cubicBezTo>
                    <a:cubicBezTo>
                      <a:pt x="112" y="266"/>
                      <a:pt x="118" y="266"/>
                      <a:pt x="124" y="265"/>
                    </a:cubicBezTo>
                    <a:cubicBezTo>
                      <a:pt x="133" y="264"/>
                      <a:pt x="732" y="154"/>
                      <a:pt x="1367" y="154"/>
                    </a:cubicBezTo>
                    <a:cubicBezTo>
                      <a:pt x="1736" y="154"/>
                      <a:pt x="2118" y="191"/>
                      <a:pt x="2403" y="308"/>
                    </a:cubicBezTo>
                    <a:cubicBezTo>
                      <a:pt x="2464" y="333"/>
                      <a:pt x="2564" y="384"/>
                      <a:pt x="2560" y="443"/>
                    </a:cubicBezTo>
                    <a:cubicBezTo>
                      <a:pt x="2546" y="668"/>
                      <a:pt x="1582" y="1068"/>
                      <a:pt x="896" y="1255"/>
                    </a:cubicBezTo>
                    <a:cubicBezTo>
                      <a:pt x="809" y="1279"/>
                      <a:pt x="826" y="1405"/>
                      <a:pt x="915" y="1405"/>
                    </a:cubicBezTo>
                    <a:cubicBezTo>
                      <a:pt x="922" y="1405"/>
                      <a:pt x="929" y="1403"/>
                      <a:pt x="936" y="1402"/>
                    </a:cubicBezTo>
                    <a:cubicBezTo>
                      <a:pt x="954" y="1398"/>
                      <a:pt x="2684" y="913"/>
                      <a:pt x="2712" y="452"/>
                    </a:cubicBezTo>
                    <a:cubicBezTo>
                      <a:pt x="2721" y="335"/>
                      <a:pt x="2637" y="239"/>
                      <a:pt x="2463" y="167"/>
                    </a:cubicBezTo>
                    <a:cubicBezTo>
                      <a:pt x="2154" y="40"/>
                      <a:pt x="1750" y="0"/>
                      <a:pt x="1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2233550" y="2333900"/>
                <a:ext cx="66400" cy="48050"/>
              </a:xfrm>
              <a:custGeom>
                <a:avLst/>
                <a:gdLst/>
                <a:ahLst/>
                <a:cxnLst/>
                <a:rect l="l" t="t" r="r" b="b"/>
                <a:pathLst>
                  <a:path w="2656" h="1922" extrusionOk="0">
                    <a:moveTo>
                      <a:pt x="1753" y="1"/>
                    </a:moveTo>
                    <a:cubicBezTo>
                      <a:pt x="1045" y="1"/>
                      <a:pt x="140" y="304"/>
                      <a:pt x="89" y="322"/>
                    </a:cubicBezTo>
                    <a:cubicBezTo>
                      <a:pt x="0" y="352"/>
                      <a:pt x="31" y="471"/>
                      <a:pt x="110" y="471"/>
                    </a:cubicBezTo>
                    <a:cubicBezTo>
                      <a:pt x="119" y="471"/>
                      <a:pt x="128" y="470"/>
                      <a:pt x="137" y="467"/>
                    </a:cubicBezTo>
                    <a:cubicBezTo>
                      <a:pt x="149" y="463"/>
                      <a:pt x="1080" y="151"/>
                      <a:pt x="1761" y="151"/>
                    </a:cubicBezTo>
                    <a:cubicBezTo>
                      <a:pt x="1983" y="151"/>
                      <a:pt x="2178" y="184"/>
                      <a:pt x="2307" y="271"/>
                    </a:cubicBezTo>
                    <a:cubicBezTo>
                      <a:pt x="2401" y="336"/>
                      <a:pt x="2448" y="423"/>
                      <a:pt x="2455" y="544"/>
                    </a:cubicBezTo>
                    <a:cubicBezTo>
                      <a:pt x="2499" y="1414"/>
                      <a:pt x="649" y="1766"/>
                      <a:pt x="630" y="1770"/>
                    </a:cubicBezTo>
                    <a:cubicBezTo>
                      <a:pt x="539" y="1787"/>
                      <a:pt x="551" y="1920"/>
                      <a:pt x="644" y="1922"/>
                    </a:cubicBezTo>
                    <a:cubicBezTo>
                      <a:pt x="649" y="1922"/>
                      <a:pt x="653" y="1920"/>
                      <a:pt x="658" y="1920"/>
                    </a:cubicBezTo>
                    <a:cubicBezTo>
                      <a:pt x="740" y="1904"/>
                      <a:pt x="2656" y="1539"/>
                      <a:pt x="2607" y="535"/>
                    </a:cubicBezTo>
                    <a:cubicBezTo>
                      <a:pt x="2598" y="367"/>
                      <a:pt x="2527" y="236"/>
                      <a:pt x="2392" y="146"/>
                    </a:cubicBezTo>
                    <a:cubicBezTo>
                      <a:pt x="2237" y="40"/>
                      <a:pt x="20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2243125" y="2431950"/>
                <a:ext cx="77350" cy="50150"/>
              </a:xfrm>
              <a:custGeom>
                <a:avLst/>
                <a:gdLst/>
                <a:ahLst/>
                <a:cxnLst/>
                <a:rect l="l" t="t" r="r" b="b"/>
                <a:pathLst>
                  <a:path w="3094" h="2006" extrusionOk="0">
                    <a:moveTo>
                      <a:pt x="1837" y="1"/>
                    </a:moveTo>
                    <a:cubicBezTo>
                      <a:pt x="1005" y="1"/>
                      <a:pt x="135" y="393"/>
                      <a:pt x="85" y="417"/>
                    </a:cubicBezTo>
                    <a:cubicBezTo>
                      <a:pt x="0" y="452"/>
                      <a:pt x="38" y="564"/>
                      <a:pt x="111" y="564"/>
                    </a:cubicBezTo>
                    <a:cubicBezTo>
                      <a:pt x="122" y="564"/>
                      <a:pt x="134" y="561"/>
                      <a:pt x="147" y="555"/>
                    </a:cubicBezTo>
                    <a:cubicBezTo>
                      <a:pt x="160" y="550"/>
                      <a:pt x="1035" y="155"/>
                      <a:pt x="1843" y="155"/>
                    </a:cubicBezTo>
                    <a:cubicBezTo>
                      <a:pt x="2155" y="155"/>
                      <a:pt x="2457" y="214"/>
                      <a:pt x="2696" y="377"/>
                    </a:cubicBezTo>
                    <a:cubicBezTo>
                      <a:pt x="2886" y="508"/>
                      <a:pt x="2921" y="670"/>
                      <a:pt x="2799" y="876"/>
                    </a:cubicBezTo>
                    <a:cubicBezTo>
                      <a:pt x="2509" y="1371"/>
                      <a:pt x="1503" y="1856"/>
                      <a:pt x="1010" y="1856"/>
                    </a:cubicBezTo>
                    <a:cubicBezTo>
                      <a:pt x="936" y="1856"/>
                      <a:pt x="874" y="1845"/>
                      <a:pt x="827" y="1821"/>
                    </a:cubicBezTo>
                    <a:cubicBezTo>
                      <a:pt x="814" y="1815"/>
                      <a:pt x="802" y="1812"/>
                      <a:pt x="790" y="1812"/>
                    </a:cubicBezTo>
                    <a:cubicBezTo>
                      <a:pt x="720" y="1812"/>
                      <a:pt x="681" y="1918"/>
                      <a:pt x="759" y="1957"/>
                    </a:cubicBezTo>
                    <a:cubicBezTo>
                      <a:pt x="830" y="1989"/>
                      <a:pt x="906" y="2005"/>
                      <a:pt x="983" y="2005"/>
                    </a:cubicBezTo>
                    <a:cubicBezTo>
                      <a:pt x="991" y="2005"/>
                      <a:pt x="999" y="2005"/>
                      <a:pt x="1007" y="2005"/>
                    </a:cubicBezTo>
                    <a:cubicBezTo>
                      <a:pt x="1587" y="2005"/>
                      <a:pt x="2628" y="1470"/>
                      <a:pt x="2931" y="953"/>
                    </a:cubicBezTo>
                    <a:cubicBezTo>
                      <a:pt x="3094" y="677"/>
                      <a:pt x="3040" y="427"/>
                      <a:pt x="2781" y="251"/>
                    </a:cubicBezTo>
                    <a:cubicBezTo>
                      <a:pt x="2512" y="67"/>
                      <a:pt x="2178"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2261425" y="2524350"/>
                <a:ext cx="69450" cy="42775"/>
              </a:xfrm>
              <a:custGeom>
                <a:avLst/>
                <a:gdLst/>
                <a:ahLst/>
                <a:cxnLst/>
                <a:rect l="l" t="t" r="r" b="b"/>
                <a:pathLst>
                  <a:path w="2778" h="1711" extrusionOk="0">
                    <a:moveTo>
                      <a:pt x="1509" y="0"/>
                    </a:moveTo>
                    <a:cubicBezTo>
                      <a:pt x="823" y="0"/>
                      <a:pt x="135" y="188"/>
                      <a:pt x="90" y="200"/>
                    </a:cubicBezTo>
                    <a:cubicBezTo>
                      <a:pt x="0" y="226"/>
                      <a:pt x="26" y="350"/>
                      <a:pt x="106" y="350"/>
                    </a:cubicBezTo>
                    <a:cubicBezTo>
                      <a:pt x="113" y="350"/>
                      <a:pt x="121" y="349"/>
                      <a:pt x="130" y="347"/>
                    </a:cubicBezTo>
                    <a:cubicBezTo>
                      <a:pt x="141" y="344"/>
                      <a:pt x="843" y="153"/>
                      <a:pt x="1519" y="153"/>
                    </a:cubicBezTo>
                    <a:cubicBezTo>
                      <a:pt x="1886" y="153"/>
                      <a:pt x="2246" y="209"/>
                      <a:pt x="2482" y="383"/>
                    </a:cubicBezTo>
                    <a:cubicBezTo>
                      <a:pt x="2610" y="478"/>
                      <a:pt x="2596" y="562"/>
                      <a:pt x="2566" y="624"/>
                    </a:cubicBezTo>
                    <a:cubicBezTo>
                      <a:pt x="2372" y="1052"/>
                      <a:pt x="994" y="1559"/>
                      <a:pt x="577" y="1559"/>
                    </a:cubicBezTo>
                    <a:cubicBezTo>
                      <a:pt x="552" y="1559"/>
                      <a:pt x="530" y="1558"/>
                      <a:pt x="512" y="1554"/>
                    </a:cubicBezTo>
                    <a:cubicBezTo>
                      <a:pt x="505" y="1552"/>
                      <a:pt x="499" y="1551"/>
                      <a:pt x="493" y="1551"/>
                    </a:cubicBezTo>
                    <a:cubicBezTo>
                      <a:pt x="410" y="1551"/>
                      <a:pt x="388" y="1683"/>
                      <a:pt x="481" y="1702"/>
                    </a:cubicBezTo>
                    <a:cubicBezTo>
                      <a:pt x="511" y="1709"/>
                      <a:pt x="540" y="1711"/>
                      <a:pt x="572" y="1711"/>
                    </a:cubicBezTo>
                    <a:cubicBezTo>
                      <a:pt x="1062" y="1711"/>
                      <a:pt x="2477" y="1189"/>
                      <a:pt x="2706" y="687"/>
                    </a:cubicBezTo>
                    <a:cubicBezTo>
                      <a:pt x="2778" y="528"/>
                      <a:pt x="2730" y="376"/>
                      <a:pt x="2573" y="261"/>
                    </a:cubicBezTo>
                    <a:cubicBezTo>
                      <a:pt x="2304" y="64"/>
                      <a:pt x="1907" y="0"/>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2199325" y="2300725"/>
                <a:ext cx="266175" cy="96250"/>
              </a:xfrm>
              <a:custGeom>
                <a:avLst/>
                <a:gdLst/>
                <a:ahLst/>
                <a:cxnLst/>
                <a:rect l="l" t="t" r="r" b="b"/>
                <a:pathLst>
                  <a:path w="10647" h="3850" extrusionOk="0">
                    <a:moveTo>
                      <a:pt x="2645" y="1"/>
                    </a:moveTo>
                    <a:cubicBezTo>
                      <a:pt x="2640" y="1"/>
                      <a:pt x="2635" y="1"/>
                      <a:pt x="2629" y="2"/>
                    </a:cubicBezTo>
                    <a:cubicBezTo>
                      <a:pt x="2570" y="12"/>
                      <a:pt x="1180" y="267"/>
                      <a:pt x="301" y="1927"/>
                    </a:cubicBezTo>
                    <a:cubicBezTo>
                      <a:pt x="34" y="2433"/>
                      <a:pt x="1" y="2847"/>
                      <a:pt x="205" y="3156"/>
                    </a:cubicBezTo>
                    <a:cubicBezTo>
                      <a:pt x="511" y="3623"/>
                      <a:pt x="1339" y="3850"/>
                      <a:pt x="2767" y="3850"/>
                    </a:cubicBezTo>
                    <a:cubicBezTo>
                      <a:pt x="3229" y="3850"/>
                      <a:pt x="3753" y="3827"/>
                      <a:pt x="4341" y="3780"/>
                    </a:cubicBezTo>
                    <a:cubicBezTo>
                      <a:pt x="7663" y="3516"/>
                      <a:pt x="10526" y="2866"/>
                      <a:pt x="10555" y="2859"/>
                    </a:cubicBezTo>
                    <a:cubicBezTo>
                      <a:pt x="10646" y="2838"/>
                      <a:pt x="10624" y="2708"/>
                      <a:pt x="10540" y="2708"/>
                    </a:cubicBezTo>
                    <a:cubicBezTo>
                      <a:pt x="10534" y="2708"/>
                      <a:pt x="10527" y="2709"/>
                      <a:pt x="10520" y="2711"/>
                    </a:cubicBezTo>
                    <a:cubicBezTo>
                      <a:pt x="10492" y="2718"/>
                      <a:pt x="7640" y="3366"/>
                      <a:pt x="4329" y="3628"/>
                    </a:cubicBezTo>
                    <a:cubicBezTo>
                      <a:pt x="3746" y="3674"/>
                      <a:pt x="3227" y="3697"/>
                      <a:pt x="2770" y="3697"/>
                    </a:cubicBezTo>
                    <a:cubicBezTo>
                      <a:pt x="1409" y="3697"/>
                      <a:pt x="607" y="3491"/>
                      <a:pt x="333" y="3072"/>
                    </a:cubicBezTo>
                    <a:cubicBezTo>
                      <a:pt x="158" y="2809"/>
                      <a:pt x="193" y="2458"/>
                      <a:pt x="436" y="1998"/>
                    </a:cubicBezTo>
                    <a:cubicBezTo>
                      <a:pt x="1278" y="409"/>
                      <a:pt x="2642" y="154"/>
                      <a:pt x="2656" y="152"/>
                    </a:cubicBezTo>
                    <a:cubicBezTo>
                      <a:pt x="2750" y="136"/>
                      <a:pt x="2732" y="1"/>
                      <a:pt x="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2402375" y="2201550"/>
                <a:ext cx="24775" cy="48600"/>
              </a:xfrm>
              <a:custGeom>
                <a:avLst/>
                <a:gdLst/>
                <a:ahLst/>
                <a:cxnLst/>
                <a:rect l="l" t="t" r="r" b="b"/>
                <a:pathLst>
                  <a:path w="991" h="1944" extrusionOk="0">
                    <a:moveTo>
                      <a:pt x="466" y="0"/>
                    </a:moveTo>
                    <a:cubicBezTo>
                      <a:pt x="442" y="0"/>
                      <a:pt x="418" y="12"/>
                      <a:pt x="402" y="39"/>
                    </a:cubicBezTo>
                    <a:cubicBezTo>
                      <a:pt x="386" y="69"/>
                      <a:pt x="0" y="773"/>
                      <a:pt x="842" y="1913"/>
                    </a:cubicBezTo>
                    <a:cubicBezTo>
                      <a:pt x="858" y="1933"/>
                      <a:pt x="881" y="1943"/>
                      <a:pt x="905" y="1943"/>
                    </a:cubicBezTo>
                    <a:cubicBezTo>
                      <a:pt x="921" y="1943"/>
                      <a:pt x="936" y="1938"/>
                      <a:pt x="949" y="1929"/>
                    </a:cubicBezTo>
                    <a:cubicBezTo>
                      <a:pt x="984" y="1905"/>
                      <a:pt x="991" y="1856"/>
                      <a:pt x="964" y="1823"/>
                    </a:cubicBezTo>
                    <a:cubicBezTo>
                      <a:pt x="189" y="771"/>
                      <a:pt x="530" y="125"/>
                      <a:pt x="535" y="114"/>
                    </a:cubicBezTo>
                    <a:cubicBezTo>
                      <a:pt x="569" y="55"/>
                      <a:pt x="518"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2427175" y="2188175"/>
                <a:ext cx="22775" cy="60750"/>
              </a:xfrm>
              <a:custGeom>
                <a:avLst/>
                <a:gdLst/>
                <a:ahLst/>
                <a:cxnLst/>
                <a:rect l="l" t="t" r="r" b="b"/>
                <a:pathLst>
                  <a:path w="911" h="2430" extrusionOk="0">
                    <a:moveTo>
                      <a:pt x="107" y="1"/>
                    </a:moveTo>
                    <a:cubicBezTo>
                      <a:pt x="53" y="1"/>
                      <a:pt x="1" y="60"/>
                      <a:pt x="41" y="120"/>
                    </a:cubicBezTo>
                    <a:cubicBezTo>
                      <a:pt x="48" y="132"/>
                      <a:pt x="743" y="1262"/>
                      <a:pt x="372" y="2328"/>
                    </a:cubicBezTo>
                    <a:cubicBezTo>
                      <a:pt x="358" y="2368"/>
                      <a:pt x="379" y="2412"/>
                      <a:pt x="420" y="2426"/>
                    </a:cubicBezTo>
                    <a:cubicBezTo>
                      <a:pt x="427" y="2429"/>
                      <a:pt x="435" y="2429"/>
                      <a:pt x="444" y="2429"/>
                    </a:cubicBezTo>
                    <a:cubicBezTo>
                      <a:pt x="477" y="2429"/>
                      <a:pt x="505" y="2410"/>
                      <a:pt x="516" y="2378"/>
                    </a:cubicBezTo>
                    <a:cubicBezTo>
                      <a:pt x="910" y="1245"/>
                      <a:pt x="201" y="89"/>
                      <a:pt x="170" y="40"/>
                    </a:cubicBezTo>
                    <a:cubicBezTo>
                      <a:pt x="154" y="12"/>
                      <a:pt x="130" y="1"/>
                      <a:pt x="10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2452775" y="2297100"/>
                <a:ext cx="17700" cy="57050"/>
              </a:xfrm>
              <a:custGeom>
                <a:avLst/>
                <a:gdLst/>
                <a:ahLst/>
                <a:cxnLst/>
                <a:rect l="l" t="t" r="r" b="b"/>
                <a:pathLst>
                  <a:path w="708" h="2282" extrusionOk="0">
                    <a:moveTo>
                      <a:pt x="99" y="0"/>
                    </a:moveTo>
                    <a:cubicBezTo>
                      <a:pt x="50" y="0"/>
                      <a:pt x="0" y="48"/>
                      <a:pt x="28" y="109"/>
                    </a:cubicBezTo>
                    <a:cubicBezTo>
                      <a:pt x="33" y="119"/>
                      <a:pt x="543" y="1253"/>
                      <a:pt x="218" y="2180"/>
                    </a:cubicBezTo>
                    <a:cubicBezTo>
                      <a:pt x="204" y="2220"/>
                      <a:pt x="225" y="2262"/>
                      <a:pt x="265" y="2276"/>
                    </a:cubicBezTo>
                    <a:cubicBezTo>
                      <a:pt x="274" y="2279"/>
                      <a:pt x="283" y="2281"/>
                      <a:pt x="291" y="2281"/>
                    </a:cubicBezTo>
                    <a:cubicBezTo>
                      <a:pt x="323" y="2281"/>
                      <a:pt x="353" y="2260"/>
                      <a:pt x="363" y="2231"/>
                    </a:cubicBezTo>
                    <a:cubicBezTo>
                      <a:pt x="707" y="1246"/>
                      <a:pt x="188" y="93"/>
                      <a:pt x="166" y="46"/>
                    </a:cubicBezTo>
                    <a:cubicBezTo>
                      <a:pt x="151" y="14"/>
                      <a:pt x="125" y="0"/>
                      <a:pt x="9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2439975" y="2310925"/>
                <a:ext cx="7575" cy="39600"/>
              </a:xfrm>
              <a:custGeom>
                <a:avLst/>
                <a:gdLst/>
                <a:ahLst/>
                <a:cxnLst/>
                <a:rect l="l" t="t" r="r" b="b"/>
                <a:pathLst>
                  <a:path w="303" h="1584" extrusionOk="0">
                    <a:moveTo>
                      <a:pt x="152" y="1"/>
                    </a:moveTo>
                    <a:lnTo>
                      <a:pt x="0" y="15"/>
                    </a:lnTo>
                    <a:cubicBezTo>
                      <a:pt x="0" y="15"/>
                      <a:pt x="98" y="1031"/>
                      <a:pt x="147" y="1515"/>
                    </a:cubicBezTo>
                    <a:cubicBezTo>
                      <a:pt x="150" y="1554"/>
                      <a:pt x="183" y="1583"/>
                      <a:pt x="222" y="1583"/>
                    </a:cubicBezTo>
                    <a:lnTo>
                      <a:pt x="229" y="1583"/>
                    </a:lnTo>
                    <a:cubicBezTo>
                      <a:pt x="271" y="1580"/>
                      <a:pt x="302" y="1541"/>
                      <a:pt x="297" y="1499"/>
                    </a:cubicBezTo>
                    <a:cubicBezTo>
                      <a:pt x="250" y="1016"/>
                      <a:pt x="15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2172525" y="2277725"/>
                <a:ext cx="28575" cy="215450"/>
              </a:xfrm>
              <a:custGeom>
                <a:avLst/>
                <a:gdLst/>
                <a:ahLst/>
                <a:cxnLst/>
                <a:rect l="l" t="t" r="r" b="b"/>
                <a:pathLst>
                  <a:path w="1143" h="8618" extrusionOk="0">
                    <a:moveTo>
                      <a:pt x="476" y="1"/>
                    </a:moveTo>
                    <a:cubicBezTo>
                      <a:pt x="427" y="1"/>
                      <a:pt x="378" y="47"/>
                      <a:pt x="404" y="108"/>
                    </a:cubicBezTo>
                    <a:cubicBezTo>
                      <a:pt x="408" y="115"/>
                      <a:pt x="752" y="934"/>
                      <a:pt x="876" y="2375"/>
                    </a:cubicBezTo>
                    <a:cubicBezTo>
                      <a:pt x="991" y="3708"/>
                      <a:pt x="935" y="5856"/>
                      <a:pt x="15" y="8518"/>
                    </a:cubicBezTo>
                    <a:cubicBezTo>
                      <a:pt x="1" y="8556"/>
                      <a:pt x="22" y="8600"/>
                      <a:pt x="62" y="8614"/>
                    </a:cubicBezTo>
                    <a:cubicBezTo>
                      <a:pt x="70" y="8617"/>
                      <a:pt x="77" y="8617"/>
                      <a:pt x="86" y="8617"/>
                    </a:cubicBezTo>
                    <a:cubicBezTo>
                      <a:pt x="119" y="8617"/>
                      <a:pt x="149" y="8596"/>
                      <a:pt x="160" y="8567"/>
                    </a:cubicBezTo>
                    <a:cubicBezTo>
                      <a:pt x="1087" y="5880"/>
                      <a:pt x="1143" y="3709"/>
                      <a:pt x="1028" y="2361"/>
                    </a:cubicBezTo>
                    <a:cubicBezTo>
                      <a:pt x="900" y="899"/>
                      <a:pt x="558" y="82"/>
                      <a:pt x="544" y="47"/>
                    </a:cubicBezTo>
                    <a:cubicBezTo>
                      <a:pt x="530" y="14"/>
                      <a:pt x="503"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2076850" y="2493000"/>
                <a:ext cx="123475" cy="113875"/>
              </a:xfrm>
              <a:custGeom>
                <a:avLst/>
                <a:gdLst/>
                <a:ahLst/>
                <a:cxnLst/>
                <a:rect l="l" t="t" r="r" b="b"/>
                <a:pathLst>
                  <a:path w="4939" h="4555" extrusionOk="0">
                    <a:moveTo>
                      <a:pt x="95" y="0"/>
                    </a:moveTo>
                    <a:cubicBezTo>
                      <a:pt x="48" y="0"/>
                      <a:pt x="1" y="40"/>
                      <a:pt x="20" y="99"/>
                    </a:cubicBezTo>
                    <a:cubicBezTo>
                      <a:pt x="34" y="141"/>
                      <a:pt x="1381" y="4311"/>
                      <a:pt x="4827" y="4552"/>
                    </a:cubicBezTo>
                    <a:lnTo>
                      <a:pt x="4832" y="4552"/>
                    </a:lnTo>
                    <a:lnTo>
                      <a:pt x="4832" y="4554"/>
                    </a:lnTo>
                    <a:cubicBezTo>
                      <a:pt x="4833" y="4554"/>
                      <a:pt x="4834" y="4554"/>
                      <a:pt x="4835" y="4554"/>
                    </a:cubicBezTo>
                    <a:cubicBezTo>
                      <a:pt x="4935" y="4554"/>
                      <a:pt x="4939" y="4406"/>
                      <a:pt x="4837" y="4402"/>
                    </a:cubicBezTo>
                    <a:cubicBezTo>
                      <a:pt x="1496" y="4166"/>
                      <a:pt x="179" y="95"/>
                      <a:pt x="165" y="53"/>
                    </a:cubicBezTo>
                    <a:cubicBezTo>
                      <a:pt x="154" y="16"/>
                      <a:pt x="124"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2027600" y="2318875"/>
                <a:ext cx="19850" cy="55800"/>
              </a:xfrm>
              <a:custGeom>
                <a:avLst/>
                <a:gdLst/>
                <a:ahLst/>
                <a:cxnLst/>
                <a:rect l="l" t="t" r="r" b="b"/>
                <a:pathLst>
                  <a:path w="794" h="2232" extrusionOk="0">
                    <a:moveTo>
                      <a:pt x="707" y="1"/>
                    </a:moveTo>
                    <a:cubicBezTo>
                      <a:pt x="677" y="1"/>
                      <a:pt x="649" y="19"/>
                      <a:pt x="637" y="50"/>
                    </a:cubicBezTo>
                    <a:cubicBezTo>
                      <a:pt x="614" y="113"/>
                      <a:pt x="53" y="1613"/>
                      <a:pt x="4" y="2149"/>
                    </a:cubicBezTo>
                    <a:cubicBezTo>
                      <a:pt x="1" y="2191"/>
                      <a:pt x="31" y="2228"/>
                      <a:pt x="72" y="2231"/>
                    </a:cubicBezTo>
                    <a:lnTo>
                      <a:pt x="79" y="2231"/>
                    </a:lnTo>
                    <a:cubicBezTo>
                      <a:pt x="120" y="2231"/>
                      <a:pt x="151" y="2203"/>
                      <a:pt x="156" y="2165"/>
                    </a:cubicBezTo>
                    <a:cubicBezTo>
                      <a:pt x="202" y="1648"/>
                      <a:pt x="775" y="120"/>
                      <a:pt x="780" y="104"/>
                    </a:cubicBezTo>
                    <a:cubicBezTo>
                      <a:pt x="794" y="65"/>
                      <a:pt x="775" y="20"/>
                      <a:pt x="734" y="6"/>
                    </a:cubicBezTo>
                    <a:cubicBezTo>
                      <a:pt x="725" y="2"/>
                      <a:pt x="716"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2438750" y="2398625"/>
                <a:ext cx="10350" cy="41325"/>
              </a:xfrm>
              <a:custGeom>
                <a:avLst/>
                <a:gdLst/>
                <a:ahLst/>
                <a:cxnLst/>
                <a:rect l="l" t="t" r="r" b="b"/>
                <a:pathLst>
                  <a:path w="414" h="1653" extrusionOk="0">
                    <a:moveTo>
                      <a:pt x="318" y="1"/>
                    </a:moveTo>
                    <a:cubicBezTo>
                      <a:pt x="289" y="1"/>
                      <a:pt x="261" y="16"/>
                      <a:pt x="248" y="52"/>
                    </a:cubicBezTo>
                    <a:cubicBezTo>
                      <a:pt x="238" y="80"/>
                      <a:pt x="0" y="760"/>
                      <a:pt x="198" y="1595"/>
                    </a:cubicBezTo>
                    <a:cubicBezTo>
                      <a:pt x="205" y="1628"/>
                      <a:pt x="236" y="1652"/>
                      <a:pt x="271" y="1652"/>
                    </a:cubicBezTo>
                    <a:cubicBezTo>
                      <a:pt x="276" y="1652"/>
                      <a:pt x="283" y="1652"/>
                      <a:pt x="288" y="1650"/>
                    </a:cubicBezTo>
                    <a:cubicBezTo>
                      <a:pt x="330" y="1642"/>
                      <a:pt x="355" y="1600"/>
                      <a:pt x="346" y="1560"/>
                    </a:cubicBezTo>
                    <a:cubicBezTo>
                      <a:pt x="159" y="770"/>
                      <a:pt x="390" y="110"/>
                      <a:pt x="391" y="103"/>
                    </a:cubicBezTo>
                    <a:cubicBezTo>
                      <a:pt x="413" y="43"/>
                      <a:pt x="36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455150" y="2382925"/>
                <a:ext cx="21375" cy="61900"/>
              </a:xfrm>
              <a:custGeom>
                <a:avLst/>
                <a:gdLst/>
                <a:ahLst/>
                <a:cxnLst/>
                <a:rect l="l" t="t" r="r" b="b"/>
                <a:pathLst>
                  <a:path w="855" h="2476" extrusionOk="0">
                    <a:moveTo>
                      <a:pt x="100" y="0"/>
                    </a:moveTo>
                    <a:cubicBezTo>
                      <a:pt x="50" y="0"/>
                      <a:pt x="0" y="49"/>
                      <a:pt x="29" y="109"/>
                    </a:cubicBezTo>
                    <a:cubicBezTo>
                      <a:pt x="36" y="123"/>
                      <a:pt x="684" y="1536"/>
                      <a:pt x="226" y="2362"/>
                    </a:cubicBezTo>
                    <a:cubicBezTo>
                      <a:pt x="205" y="2399"/>
                      <a:pt x="219" y="2444"/>
                      <a:pt x="256" y="2465"/>
                    </a:cubicBezTo>
                    <a:cubicBezTo>
                      <a:pt x="266" y="2472"/>
                      <a:pt x="279" y="2476"/>
                      <a:pt x="293" y="2476"/>
                    </a:cubicBezTo>
                    <a:cubicBezTo>
                      <a:pt x="320" y="2474"/>
                      <a:pt x="345" y="2460"/>
                      <a:pt x="359" y="2436"/>
                    </a:cubicBezTo>
                    <a:cubicBezTo>
                      <a:pt x="855" y="1541"/>
                      <a:pt x="196" y="106"/>
                      <a:pt x="167" y="45"/>
                    </a:cubicBezTo>
                    <a:cubicBezTo>
                      <a:pt x="152" y="13"/>
                      <a:pt x="126" y="0"/>
                      <a:pt x="1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2451750" y="2483300"/>
                <a:ext cx="11425" cy="48600"/>
              </a:xfrm>
              <a:custGeom>
                <a:avLst/>
                <a:gdLst/>
                <a:ahLst/>
                <a:cxnLst/>
                <a:rect l="l" t="t" r="r" b="b"/>
                <a:pathLst>
                  <a:path w="457" h="1944" extrusionOk="0">
                    <a:moveTo>
                      <a:pt x="91" y="0"/>
                    </a:moveTo>
                    <a:cubicBezTo>
                      <a:pt x="46" y="0"/>
                      <a:pt x="0" y="37"/>
                      <a:pt x="15" y="96"/>
                    </a:cubicBezTo>
                    <a:cubicBezTo>
                      <a:pt x="18" y="108"/>
                      <a:pt x="298" y="1196"/>
                      <a:pt x="112" y="1846"/>
                    </a:cubicBezTo>
                    <a:cubicBezTo>
                      <a:pt x="100" y="1886"/>
                      <a:pt x="125" y="1928"/>
                      <a:pt x="165" y="1940"/>
                    </a:cubicBezTo>
                    <a:cubicBezTo>
                      <a:pt x="172" y="1942"/>
                      <a:pt x="179" y="1943"/>
                      <a:pt x="186" y="1943"/>
                    </a:cubicBezTo>
                    <a:cubicBezTo>
                      <a:pt x="221" y="1942"/>
                      <a:pt x="250" y="1919"/>
                      <a:pt x="259" y="1887"/>
                    </a:cubicBezTo>
                    <a:cubicBezTo>
                      <a:pt x="456" y="1198"/>
                      <a:pt x="175" y="104"/>
                      <a:pt x="163" y="57"/>
                    </a:cubicBezTo>
                    <a:cubicBezTo>
                      <a:pt x="152" y="17"/>
                      <a:pt x="122" y="0"/>
                      <a:pt x="9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2432725" y="2491775"/>
                <a:ext cx="9275" cy="37675"/>
              </a:xfrm>
              <a:custGeom>
                <a:avLst/>
                <a:gdLst/>
                <a:ahLst/>
                <a:cxnLst/>
                <a:rect l="l" t="t" r="r" b="b"/>
                <a:pathLst>
                  <a:path w="371" h="1507" extrusionOk="0">
                    <a:moveTo>
                      <a:pt x="77" y="0"/>
                    </a:moveTo>
                    <a:cubicBezTo>
                      <a:pt x="39" y="0"/>
                      <a:pt x="0" y="25"/>
                      <a:pt x="0" y="76"/>
                    </a:cubicBezTo>
                    <a:cubicBezTo>
                      <a:pt x="0" y="193"/>
                      <a:pt x="7" y="1224"/>
                      <a:pt x="211" y="1479"/>
                    </a:cubicBezTo>
                    <a:cubicBezTo>
                      <a:pt x="225" y="1496"/>
                      <a:pt x="246" y="1507"/>
                      <a:pt x="271" y="1507"/>
                    </a:cubicBezTo>
                    <a:cubicBezTo>
                      <a:pt x="334" y="1507"/>
                      <a:pt x="370" y="1433"/>
                      <a:pt x="330" y="1383"/>
                    </a:cubicBezTo>
                    <a:cubicBezTo>
                      <a:pt x="201" y="1222"/>
                      <a:pt x="154" y="497"/>
                      <a:pt x="154" y="76"/>
                    </a:cubicBezTo>
                    <a:cubicBezTo>
                      <a:pt x="154" y="25"/>
                      <a:pt x="115"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9"/>
            <p:cNvGrpSpPr/>
            <p:nvPr/>
          </p:nvGrpSpPr>
          <p:grpSpPr>
            <a:xfrm>
              <a:off x="2880513" y="2833112"/>
              <a:ext cx="123675" cy="149631"/>
              <a:chOff x="1367175" y="2988925"/>
              <a:chExt cx="93800" cy="107625"/>
            </a:xfrm>
          </p:grpSpPr>
          <p:sp>
            <p:nvSpPr>
              <p:cNvPr id="1049" name="Google Shape;1049;p39"/>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280;p43">
            <a:extLst>
              <a:ext uri="{FF2B5EF4-FFF2-40B4-BE49-F238E27FC236}">
                <a16:creationId xmlns:a16="http://schemas.microsoft.com/office/drawing/2014/main" id="{4CD71E21-888D-F0EB-F74B-C8F0A2476EAA}"/>
              </a:ext>
            </a:extLst>
          </p:cNvPr>
          <p:cNvGrpSpPr/>
          <p:nvPr/>
        </p:nvGrpSpPr>
        <p:grpSpPr>
          <a:xfrm>
            <a:off x="7526796" y="-189171"/>
            <a:ext cx="1756694" cy="2166908"/>
            <a:chOff x="1484050" y="991050"/>
            <a:chExt cx="906400" cy="1118000"/>
          </a:xfrm>
        </p:grpSpPr>
        <p:sp>
          <p:nvSpPr>
            <p:cNvPr id="3" name="Google Shape;1281;p43">
              <a:extLst>
                <a:ext uri="{FF2B5EF4-FFF2-40B4-BE49-F238E27FC236}">
                  <a16:creationId xmlns:a16="http://schemas.microsoft.com/office/drawing/2014/main" id="{F9283559-3FB4-9DD8-B0E2-D5F1A92EEBE4}"/>
                </a:ext>
              </a:extLst>
            </p:cNvPr>
            <p:cNvSpPr/>
            <p:nvPr/>
          </p:nvSpPr>
          <p:spPr>
            <a:xfrm>
              <a:off x="1485675" y="991050"/>
              <a:ext cx="904775" cy="1115875"/>
            </a:xfrm>
            <a:custGeom>
              <a:avLst/>
              <a:gdLst/>
              <a:ahLst/>
              <a:cxnLst/>
              <a:rect l="l" t="t" r="r" b="b"/>
              <a:pathLst>
                <a:path w="36191" h="44635" extrusionOk="0">
                  <a:moveTo>
                    <a:pt x="27115" y="1"/>
                  </a:moveTo>
                  <a:cubicBezTo>
                    <a:pt x="25993" y="369"/>
                    <a:pt x="24632" y="884"/>
                    <a:pt x="23220" y="1576"/>
                  </a:cubicBezTo>
                  <a:cubicBezTo>
                    <a:pt x="23212" y="1579"/>
                    <a:pt x="23205" y="1584"/>
                    <a:pt x="23199" y="1586"/>
                  </a:cubicBezTo>
                  <a:cubicBezTo>
                    <a:pt x="21238" y="2546"/>
                    <a:pt x="19185" y="3843"/>
                    <a:pt x="17546" y="5559"/>
                  </a:cubicBezTo>
                  <a:cubicBezTo>
                    <a:pt x="16995" y="6136"/>
                    <a:pt x="16426" y="6737"/>
                    <a:pt x="15848" y="7347"/>
                  </a:cubicBezTo>
                  <a:cubicBezTo>
                    <a:pt x="13354" y="9998"/>
                    <a:pt x="10747" y="12849"/>
                    <a:pt x="8956" y="14874"/>
                  </a:cubicBezTo>
                  <a:cubicBezTo>
                    <a:pt x="8692" y="15174"/>
                    <a:pt x="8447" y="15453"/>
                    <a:pt x="8221" y="15713"/>
                  </a:cubicBezTo>
                  <a:cubicBezTo>
                    <a:pt x="7912" y="16065"/>
                    <a:pt x="7585" y="16514"/>
                    <a:pt x="7276" y="17005"/>
                  </a:cubicBezTo>
                  <a:cubicBezTo>
                    <a:pt x="6939" y="17531"/>
                    <a:pt x="6638" y="18077"/>
                    <a:pt x="6371" y="18642"/>
                  </a:cubicBezTo>
                  <a:cubicBezTo>
                    <a:pt x="6371" y="18645"/>
                    <a:pt x="6370" y="18648"/>
                    <a:pt x="6368" y="18651"/>
                  </a:cubicBezTo>
                  <a:cubicBezTo>
                    <a:pt x="6216" y="18974"/>
                    <a:pt x="6084" y="19307"/>
                    <a:pt x="5975" y="19648"/>
                  </a:cubicBezTo>
                  <a:lnTo>
                    <a:pt x="2520" y="29496"/>
                  </a:lnTo>
                  <a:lnTo>
                    <a:pt x="942" y="34875"/>
                  </a:lnTo>
                  <a:lnTo>
                    <a:pt x="850" y="35186"/>
                  </a:lnTo>
                  <a:lnTo>
                    <a:pt x="68" y="37854"/>
                  </a:lnTo>
                  <a:cubicBezTo>
                    <a:pt x="29" y="38010"/>
                    <a:pt x="7" y="38169"/>
                    <a:pt x="2" y="38329"/>
                  </a:cubicBezTo>
                  <a:cubicBezTo>
                    <a:pt x="1" y="38373"/>
                    <a:pt x="2" y="38418"/>
                    <a:pt x="2" y="38457"/>
                  </a:cubicBezTo>
                  <a:cubicBezTo>
                    <a:pt x="33" y="38939"/>
                    <a:pt x="306" y="39113"/>
                    <a:pt x="595" y="39113"/>
                  </a:cubicBezTo>
                  <a:cubicBezTo>
                    <a:pt x="641" y="39113"/>
                    <a:pt x="688" y="39108"/>
                    <a:pt x="734" y="39100"/>
                  </a:cubicBezTo>
                  <a:cubicBezTo>
                    <a:pt x="864" y="39075"/>
                    <a:pt x="991" y="39040"/>
                    <a:pt x="1116" y="38997"/>
                  </a:cubicBezTo>
                  <a:cubicBezTo>
                    <a:pt x="1119" y="38997"/>
                    <a:pt x="1121" y="38997"/>
                    <a:pt x="1124" y="38994"/>
                  </a:cubicBezTo>
                  <a:cubicBezTo>
                    <a:pt x="1597" y="38833"/>
                    <a:pt x="2194" y="38518"/>
                    <a:pt x="2831" y="37997"/>
                  </a:cubicBezTo>
                  <a:cubicBezTo>
                    <a:pt x="2847" y="37986"/>
                    <a:pt x="2863" y="37972"/>
                    <a:pt x="2877" y="37958"/>
                  </a:cubicBezTo>
                  <a:cubicBezTo>
                    <a:pt x="4079" y="36964"/>
                    <a:pt x="5424" y="35243"/>
                    <a:pt x="6390" y="32466"/>
                  </a:cubicBezTo>
                  <a:cubicBezTo>
                    <a:pt x="8375" y="26769"/>
                    <a:pt x="8969" y="25050"/>
                    <a:pt x="9113" y="24636"/>
                  </a:cubicBezTo>
                  <a:cubicBezTo>
                    <a:pt x="9115" y="24635"/>
                    <a:pt x="9116" y="24633"/>
                    <a:pt x="9116" y="24632"/>
                  </a:cubicBezTo>
                  <a:cubicBezTo>
                    <a:pt x="9143" y="24552"/>
                    <a:pt x="9153" y="24522"/>
                    <a:pt x="9153" y="24522"/>
                  </a:cubicBezTo>
                  <a:lnTo>
                    <a:pt x="9153" y="24522"/>
                  </a:lnTo>
                  <a:lnTo>
                    <a:pt x="9116" y="24922"/>
                  </a:lnTo>
                  <a:lnTo>
                    <a:pt x="8193" y="34770"/>
                  </a:lnTo>
                  <a:lnTo>
                    <a:pt x="8156" y="35191"/>
                  </a:lnTo>
                  <a:lnTo>
                    <a:pt x="8134" y="35421"/>
                  </a:lnTo>
                  <a:cubicBezTo>
                    <a:pt x="8131" y="35487"/>
                    <a:pt x="8123" y="35552"/>
                    <a:pt x="8117" y="35616"/>
                  </a:cubicBezTo>
                  <a:lnTo>
                    <a:pt x="7753" y="39505"/>
                  </a:lnTo>
                  <a:lnTo>
                    <a:pt x="7734" y="39708"/>
                  </a:lnTo>
                  <a:lnTo>
                    <a:pt x="7590" y="41234"/>
                  </a:lnTo>
                  <a:cubicBezTo>
                    <a:pt x="7582" y="41323"/>
                    <a:pt x="7575" y="41407"/>
                    <a:pt x="7568" y="41491"/>
                  </a:cubicBezTo>
                  <a:lnTo>
                    <a:pt x="7368" y="43608"/>
                  </a:lnTo>
                  <a:lnTo>
                    <a:pt x="7349" y="43811"/>
                  </a:lnTo>
                  <a:lnTo>
                    <a:pt x="7333" y="43993"/>
                  </a:lnTo>
                  <a:cubicBezTo>
                    <a:pt x="7306" y="44311"/>
                    <a:pt x="7542" y="44591"/>
                    <a:pt x="7859" y="44618"/>
                  </a:cubicBezTo>
                  <a:cubicBezTo>
                    <a:pt x="7970" y="44628"/>
                    <a:pt x="8092" y="44634"/>
                    <a:pt x="8225" y="44634"/>
                  </a:cubicBezTo>
                  <a:cubicBezTo>
                    <a:pt x="9273" y="44634"/>
                    <a:pt x="10931" y="44238"/>
                    <a:pt x="11744" y="41932"/>
                  </a:cubicBezTo>
                  <a:cubicBezTo>
                    <a:pt x="12135" y="40823"/>
                    <a:pt x="12434" y="39682"/>
                    <a:pt x="12634" y="38522"/>
                  </a:cubicBezTo>
                  <a:lnTo>
                    <a:pt x="12634" y="38521"/>
                  </a:lnTo>
                  <a:cubicBezTo>
                    <a:pt x="12746" y="37874"/>
                    <a:pt x="12808" y="37313"/>
                    <a:pt x="12843" y="36868"/>
                  </a:cubicBezTo>
                  <a:lnTo>
                    <a:pt x="12843" y="36868"/>
                  </a:lnTo>
                  <a:lnTo>
                    <a:pt x="12808" y="37788"/>
                  </a:lnTo>
                  <a:lnTo>
                    <a:pt x="12808" y="37793"/>
                  </a:lnTo>
                  <a:lnTo>
                    <a:pt x="12746" y="39486"/>
                  </a:lnTo>
                  <a:lnTo>
                    <a:pt x="12734" y="39784"/>
                  </a:lnTo>
                  <a:lnTo>
                    <a:pt x="12608" y="43179"/>
                  </a:lnTo>
                  <a:lnTo>
                    <a:pt x="12600" y="43381"/>
                  </a:lnTo>
                  <a:lnTo>
                    <a:pt x="12596" y="43485"/>
                  </a:lnTo>
                  <a:cubicBezTo>
                    <a:pt x="12585" y="43814"/>
                    <a:pt x="12850" y="44087"/>
                    <a:pt x="13170" y="44087"/>
                  </a:cubicBezTo>
                  <a:cubicBezTo>
                    <a:pt x="13198" y="44087"/>
                    <a:pt x="13228" y="44085"/>
                    <a:pt x="13257" y="44080"/>
                  </a:cubicBezTo>
                  <a:cubicBezTo>
                    <a:pt x="13724" y="44006"/>
                    <a:pt x="14376" y="43796"/>
                    <a:pt x="15022" y="43244"/>
                  </a:cubicBezTo>
                  <a:cubicBezTo>
                    <a:pt x="15031" y="43235"/>
                    <a:pt x="15042" y="43227"/>
                    <a:pt x="15053" y="43219"/>
                  </a:cubicBezTo>
                  <a:cubicBezTo>
                    <a:pt x="15515" y="42817"/>
                    <a:pt x="15974" y="42237"/>
                    <a:pt x="16358" y="41404"/>
                  </a:cubicBezTo>
                  <a:cubicBezTo>
                    <a:pt x="16364" y="41397"/>
                    <a:pt x="16367" y="41390"/>
                    <a:pt x="16370" y="41382"/>
                  </a:cubicBezTo>
                  <a:cubicBezTo>
                    <a:pt x="16622" y="40833"/>
                    <a:pt x="16841" y="40174"/>
                    <a:pt x="17010" y="39384"/>
                  </a:cubicBezTo>
                  <a:cubicBezTo>
                    <a:pt x="17167" y="38657"/>
                    <a:pt x="17281" y="37820"/>
                    <a:pt x="17335" y="36855"/>
                  </a:cubicBezTo>
                  <a:lnTo>
                    <a:pt x="17341" y="36750"/>
                  </a:lnTo>
                  <a:cubicBezTo>
                    <a:pt x="17341" y="36750"/>
                    <a:pt x="17637" y="36862"/>
                    <a:pt x="18068" y="36862"/>
                  </a:cubicBezTo>
                  <a:cubicBezTo>
                    <a:pt x="18359" y="36862"/>
                    <a:pt x="18713" y="36811"/>
                    <a:pt x="19079" y="36639"/>
                  </a:cubicBezTo>
                  <a:lnTo>
                    <a:pt x="19093" y="36633"/>
                  </a:lnTo>
                  <a:cubicBezTo>
                    <a:pt x="19380" y="36498"/>
                    <a:pt x="19672" y="36290"/>
                    <a:pt x="19950" y="35973"/>
                  </a:cubicBezTo>
                  <a:cubicBezTo>
                    <a:pt x="19950" y="35970"/>
                    <a:pt x="19954" y="35968"/>
                    <a:pt x="19954" y="35968"/>
                  </a:cubicBezTo>
                  <a:cubicBezTo>
                    <a:pt x="20467" y="35384"/>
                    <a:pt x="20922" y="34435"/>
                    <a:pt x="21175" y="32915"/>
                  </a:cubicBezTo>
                  <a:cubicBezTo>
                    <a:pt x="21486" y="31051"/>
                    <a:pt x="21663" y="29201"/>
                    <a:pt x="21922" y="27353"/>
                  </a:cubicBezTo>
                  <a:cubicBezTo>
                    <a:pt x="21935" y="27235"/>
                    <a:pt x="21952" y="27118"/>
                    <a:pt x="21969" y="27002"/>
                  </a:cubicBezTo>
                  <a:cubicBezTo>
                    <a:pt x="22398" y="24029"/>
                    <a:pt x="23055" y="21049"/>
                    <a:pt x="24800" y="17991"/>
                  </a:cubicBezTo>
                  <a:cubicBezTo>
                    <a:pt x="27174" y="13842"/>
                    <a:pt x="33834" y="11770"/>
                    <a:pt x="36190" y="11150"/>
                  </a:cubicBezTo>
                  <a:cubicBezTo>
                    <a:pt x="36184" y="11128"/>
                    <a:pt x="36176" y="11105"/>
                    <a:pt x="36167" y="11083"/>
                  </a:cubicBezTo>
                  <a:cubicBezTo>
                    <a:pt x="36121" y="10944"/>
                    <a:pt x="36068" y="10806"/>
                    <a:pt x="36018" y="10668"/>
                  </a:cubicBezTo>
                  <a:cubicBezTo>
                    <a:pt x="35979" y="10568"/>
                    <a:pt x="35940" y="10466"/>
                    <a:pt x="35900" y="10366"/>
                  </a:cubicBezTo>
                  <a:cubicBezTo>
                    <a:pt x="35764" y="10015"/>
                    <a:pt x="35618" y="9670"/>
                    <a:pt x="35462" y="9330"/>
                  </a:cubicBezTo>
                  <a:cubicBezTo>
                    <a:pt x="35105" y="8546"/>
                    <a:pt x="34699" y="7786"/>
                    <a:pt x="34247" y="7055"/>
                  </a:cubicBezTo>
                  <a:cubicBezTo>
                    <a:pt x="34099" y="6809"/>
                    <a:pt x="33944" y="6569"/>
                    <a:pt x="33782" y="6331"/>
                  </a:cubicBezTo>
                  <a:cubicBezTo>
                    <a:pt x="33114" y="5336"/>
                    <a:pt x="32364" y="4402"/>
                    <a:pt x="31538" y="3536"/>
                  </a:cubicBezTo>
                  <a:cubicBezTo>
                    <a:pt x="31513" y="3509"/>
                    <a:pt x="31489" y="3483"/>
                    <a:pt x="31465" y="3461"/>
                  </a:cubicBezTo>
                  <a:cubicBezTo>
                    <a:pt x="31442" y="3437"/>
                    <a:pt x="31419" y="3413"/>
                    <a:pt x="31399" y="3390"/>
                  </a:cubicBezTo>
                  <a:cubicBezTo>
                    <a:pt x="31329" y="3320"/>
                    <a:pt x="31261" y="3250"/>
                    <a:pt x="31191" y="3180"/>
                  </a:cubicBezTo>
                  <a:cubicBezTo>
                    <a:pt x="30777" y="2766"/>
                    <a:pt x="30345" y="2369"/>
                    <a:pt x="29896" y="1992"/>
                  </a:cubicBezTo>
                  <a:lnTo>
                    <a:pt x="29757" y="1873"/>
                  </a:lnTo>
                  <a:cubicBezTo>
                    <a:pt x="29414" y="1589"/>
                    <a:pt x="29065" y="1316"/>
                    <a:pt x="28708" y="1054"/>
                  </a:cubicBezTo>
                  <a:cubicBezTo>
                    <a:pt x="28670" y="1027"/>
                    <a:pt x="28633" y="1002"/>
                    <a:pt x="28595" y="975"/>
                  </a:cubicBezTo>
                  <a:cubicBezTo>
                    <a:pt x="28586" y="967"/>
                    <a:pt x="28576" y="959"/>
                    <a:pt x="28565" y="953"/>
                  </a:cubicBezTo>
                  <a:cubicBezTo>
                    <a:pt x="28095" y="616"/>
                    <a:pt x="27613" y="299"/>
                    <a:pt x="27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3">
              <a:extLst>
                <a:ext uri="{FF2B5EF4-FFF2-40B4-BE49-F238E27FC236}">
                  <a16:creationId xmlns:a16="http://schemas.microsoft.com/office/drawing/2014/main" id="{C5191180-D436-E0F4-3505-EF3C5BAA07E0}"/>
                </a:ext>
              </a:extLst>
            </p:cNvPr>
            <p:cNvSpPr/>
            <p:nvPr/>
          </p:nvSpPr>
          <p:spPr>
            <a:xfrm>
              <a:off x="1484050" y="1862850"/>
              <a:ext cx="81425" cy="93850"/>
            </a:xfrm>
            <a:custGeom>
              <a:avLst/>
              <a:gdLst/>
              <a:ahLst/>
              <a:cxnLst/>
              <a:rect l="l" t="t" r="r" b="b"/>
              <a:pathLst>
                <a:path w="3257" h="3754" extrusionOk="0">
                  <a:moveTo>
                    <a:pt x="1042" y="0"/>
                  </a:moveTo>
                  <a:cubicBezTo>
                    <a:pt x="958" y="0"/>
                    <a:pt x="856" y="34"/>
                    <a:pt x="808" y="106"/>
                  </a:cubicBezTo>
                  <a:cubicBezTo>
                    <a:pt x="778" y="154"/>
                    <a:pt x="777" y="217"/>
                    <a:pt x="807" y="266"/>
                  </a:cubicBezTo>
                  <a:cubicBezTo>
                    <a:pt x="827" y="301"/>
                    <a:pt x="861" y="317"/>
                    <a:pt x="894" y="317"/>
                  </a:cubicBezTo>
                  <a:cubicBezTo>
                    <a:pt x="947" y="317"/>
                    <a:pt x="1000" y="276"/>
                    <a:pt x="996" y="211"/>
                  </a:cubicBezTo>
                  <a:cubicBezTo>
                    <a:pt x="1010" y="205"/>
                    <a:pt x="1025" y="202"/>
                    <a:pt x="1040" y="202"/>
                  </a:cubicBezTo>
                  <a:cubicBezTo>
                    <a:pt x="1043" y="202"/>
                    <a:pt x="1046" y="202"/>
                    <a:pt x="1050" y="203"/>
                  </a:cubicBezTo>
                  <a:cubicBezTo>
                    <a:pt x="1475" y="244"/>
                    <a:pt x="1827" y="300"/>
                    <a:pt x="2149" y="439"/>
                  </a:cubicBezTo>
                  <a:cubicBezTo>
                    <a:pt x="2522" y="599"/>
                    <a:pt x="2796" y="855"/>
                    <a:pt x="2920" y="1161"/>
                  </a:cubicBezTo>
                  <a:cubicBezTo>
                    <a:pt x="3049" y="1470"/>
                    <a:pt x="3030" y="1854"/>
                    <a:pt x="2869" y="2240"/>
                  </a:cubicBezTo>
                  <a:cubicBezTo>
                    <a:pt x="2530" y="3055"/>
                    <a:pt x="1740" y="3553"/>
                    <a:pt x="903" y="3553"/>
                  </a:cubicBezTo>
                  <a:cubicBezTo>
                    <a:pt x="663" y="3553"/>
                    <a:pt x="420" y="3513"/>
                    <a:pt x="182" y="3427"/>
                  </a:cubicBezTo>
                  <a:cubicBezTo>
                    <a:pt x="168" y="3422"/>
                    <a:pt x="155" y="3420"/>
                    <a:pt x="143" y="3420"/>
                  </a:cubicBezTo>
                  <a:cubicBezTo>
                    <a:pt x="42" y="3420"/>
                    <a:pt x="0" y="3576"/>
                    <a:pt x="113" y="3617"/>
                  </a:cubicBezTo>
                  <a:cubicBezTo>
                    <a:pt x="366" y="3708"/>
                    <a:pt x="634" y="3754"/>
                    <a:pt x="902" y="3754"/>
                  </a:cubicBezTo>
                  <a:cubicBezTo>
                    <a:pt x="905" y="3754"/>
                    <a:pt x="907" y="3754"/>
                    <a:pt x="910" y="3754"/>
                  </a:cubicBezTo>
                  <a:cubicBezTo>
                    <a:pt x="1849" y="3754"/>
                    <a:pt x="2698" y="3186"/>
                    <a:pt x="3057" y="2318"/>
                  </a:cubicBezTo>
                  <a:cubicBezTo>
                    <a:pt x="3238" y="1881"/>
                    <a:pt x="3257" y="1443"/>
                    <a:pt x="3109" y="1083"/>
                  </a:cubicBezTo>
                  <a:cubicBezTo>
                    <a:pt x="2963" y="728"/>
                    <a:pt x="2651" y="434"/>
                    <a:pt x="2230" y="252"/>
                  </a:cubicBezTo>
                  <a:cubicBezTo>
                    <a:pt x="1881" y="103"/>
                    <a:pt x="1514" y="44"/>
                    <a:pt x="1069" y="1"/>
                  </a:cubicBezTo>
                  <a:cubicBezTo>
                    <a:pt x="1060" y="0"/>
                    <a:pt x="1051" y="0"/>
                    <a:pt x="104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3">
              <a:extLst>
                <a:ext uri="{FF2B5EF4-FFF2-40B4-BE49-F238E27FC236}">
                  <a16:creationId xmlns:a16="http://schemas.microsoft.com/office/drawing/2014/main" id="{9AB85EF4-A473-B1E3-8EE0-3C3F08748BD2}"/>
                </a:ext>
              </a:extLst>
            </p:cNvPr>
            <p:cNvSpPr/>
            <p:nvPr/>
          </p:nvSpPr>
          <p:spPr>
            <a:xfrm>
              <a:off x="1666675" y="1978600"/>
              <a:ext cx="80125" cy="109675"/>
            </a:xfrm>
            <a:custGeom>
              <a:avLst/>
              <a:gdLst/>
              <a:ahLst/>
              <a:cxnLst/>
              <a:rect l="l" t="t" r="r" b="b"/>
              <a:pathLst>
                <a:path w="3205" h="4387" extrusionOk="0">
                  <a:moveTo>
                    <a:pt x="704" y="0"/>
                  </a:moveTo>
                  <a:cubicBezTo>
                    <a:pt x="626" y="0"/>
                    <a:pt x="553" y="2"/>
                    <a:pt x="485" y="4"/>
                  </a:cubicBezTo>
                  <a:cubicBezTo>
                    <a:pt x="429" y="6"/>
                    <a:pt x="386" y="53"/>
                    <a:pt x="388" y="109"/>
                  </a:cubicBezTo>
                  <a:cubicBezTo>
                    <a:pt x="386" y="163"/>
                    <a:pt x="431" y="208"/>
                    <a:pt x="484" y="208"/>
                  </a:cubicBezTo>
                  <a:cubicBezTo>
                    <a:pt x="487" y="208"/>
                    <a:pt x="490" y="207"/>
                    <a:pt x="493" y="207"/>
                  </a:cubicBezTo>
                  <a:cubicBezTo>
                    <a:pt x="561" y="205"/>
                    <a:pt x="628" y="204"/>
                    <a:pt x="693" y="204"/>
                  </a:cubicBezTo>
                  <a:cubicBezTo>
                    <a:pt x="1196" y="204"/>
                    <a:pt x="1594" y="270"/>
                    <a:pt x="1932" y="409"/>
                  </a:cubicBezTo>
                  <a:cubicBezTo>
                    <a:pt x="2409" y="606"/>
                    <a:pt x="2768" y="970"/>
                    <a:pt x="2892" y="1386"/>
                  </a:cubicBezTo>
                  <a:cubicBezTo>
                    <a:pt x="3023" y="1827"/>
                    <a:pt x="2892" y="2297"/>
                    <a:pt x="2757" y="2614"/>
                  </a:cubicBezTo>
                  <a:cubicBezTo>
                    <a:pt x="2528" y="3155"/>
                    <a:pt x="2160" y="3604"/>
                    <a:pt x="1721" y="3876"/>
                  </a:cubicBezTo>
                  <a:cubicBezTo>
                    <a:pt x="1393" y="4078"/>
                    <a:pt x="1019" y="4183"/>
                    <a:pt x="658" y="4183"/>
                  </a:cubicBezTo>
                  <a:cubicBezTo>
                    <a:pt x="484" y="4183"/>
                    <a:pt x="313" y="4159"/>
                    <a:pt x="151" y="4109"/>
                  </a:cubicBezTo>
                  <a:cubicBezTo>
                    <a:pt x="140" y="4104"/>
                    <a:pt x="127" y="4102"/>
                    <a:pt x="115" y="4102"/>
                  </a:cubicBezTo>
                  <a:cubicBezTo>
                    <a:pt x="72" y="4102"/>
                    <a:pt x="32" y="4130"/>
                    <a:pt x="18" y="4174"/>
                  </a:cubicBezTo>
                  <a:cubicBezTo>
                    <a:pt x="1" y="4231"/>
                    <a:pt x="34" y="4290"/>
                    <a:pt x="91" y="4302"/>
                  </a:cubicBezTo>
                  <a:cubicBezTo>
                    <a:pt x="275" y="4359"/>
                    <a:pt x="466" y="4386"/>
                    <a:pt x="658" y="4386"/>
                  </a:cubicBezTo>
                  <a:cubicBezTo>
                    <a:pt x="1072" y="4383"/>
                    <a:pt x="1476" y="4266"/>
                    <a:pt x="1827" y="4049"/>
                  </a:cubicBezTo>
                  <a:cubicBezTo>
                    <a:pt x="2303" y="3753"/>
                    <a:pt x="2700" y="3273"/>
                    <a:pt x="2944" y="2692"/>
                  </a:cubicBezTo>
                  <a:cubicBezTo>
                    <a:pt x="3155" y="2195"/>
                    <a:pt x="3204" y="1723"/>
                    <a:pt x="3087" y="1327"/>
                  </a:cubicBezTo>
                  <a:cubicBezTo>
                    <a:pt x="2946" y="855"/>
                    <a:pt x="2542" y="441"/>
                    <a:pt x="2009" y="220"/>
                  </a:cubicBezTo>
                  <a:cubicBezTo>
                    <a:pt x="1564" y="37"/>
                    <a:pt x="1082" y="0"/>
                    <a:pt x="70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3">
              <a:extLst>
                <a:ext uri="{FF2B5EF4-FFF2-40B4-BE49-F238E27FC236}">
                  <a16:creationId xmlns:a16="http://schemas.microsoft.com/office/drawing/2014/main" id="{D60813C8-B394-4AA5-8659-EFD7A3AF3A06}"/>
                </a:ext>
              </a:extLst>
            </p:cNvPr>
            <p:cNvSpPr/>
            <p:nvPr/>
          </p:nvSpPr>
          <p:spPr>
            <a:xfrm>
              <a:off x="1797975" y="1978125"/>
              <a:ext cx="78175" cy="97900"/>
            </a:xfrm>
            <a:custGeom>
              <a:avLst/>
              <a:gdLst/>
              <a:ahLst/>
              <a:cxnLst/>
              <a:rect l="l" t="t" r="r" b="b"/>
              <a:pathLst>
                <a:path w="3127" h="3916" extrusionOk="0">
                  <a:moveTo>
                    <a:pt x="299" y="1"/>
                  </a:moveTo>
                  <a:cubicBezTo>
                    <a:pt x="276" y="1"/>
                    <a:pt x="254" y="1"/>
                    <a:pt x="232" y="1"/>
                  </a:cubicBezTo>
                  <a:cubicBezTo>
                    <a:pt x="196" y="1"/>
                    <a:pt x="162" y="22"/>
                    <a:pt x="145" y="53"/>
                  </a:cubicBezTo>
                  <a:cubicBezTo>
                    <a:pt x="110" y="117"/>
                    <a:pt x="115" y="193"/>
                    <a:pt x="156" y="252"/>
                  </a:cubicBezTo>
                  <a:cubicBezTo>
                    <a:pt x="177" y="282"/>
                    <a:pt x="212" y="301"/>
                    <a:pt x="246" y="301"/>
                  </a:cubicBezTo>
                  <a:cubicBezTo>
                    <a:pt x="264" y="301"/>
                    <a:pt x="282" y="296"/>
                    <a:pt x="297" y="285"/>
                  </a:cubicBezTo>
                  <a:cubicBezTo>
                    <a:pt x="324" y="268"/>
                    <a:pt x="342" y="237"/>
                    <a:pt x="340" y="204"/>
                  </a:cubicBezTo>
                  <a:lnTo>
                    <a:pt x="340" y="204"/>
                  </a:lnTo>
                  <a:cubicBezTo>
                    <a:pt x="675" y="206"/>
                    <a:pt x="1008" y="242"/>
                    <a:pt x="1335" y="310"/>
                  </a:cubicBezTo>
                  <a:cubicBezTo>
                    <a:pt x="1838" y="415"/>
                    <a:pt x="2200" y="588"/>
                    <a:pt x="2439" y="837"/>
                  </a:cubicBezTo>
                  <a:cubicBezTo>
                    <a:pt x="2787" y="1197"/>
                    <a:pt x="2907" y="1784"/>
                    <a:pt x="2742" y="2300"/>
                  </a:cubicBezTo>
                  <a:cubicBezTo>
                    <a:pt x="2588" y="2782"/>
                    <a:pt x="2207" y="3201"/>
                    <a:pt x="1698" y="3447"/>
                  </a:cubicBezTo>
                  <a:cubicBezTo>
                    <a:pt x="1337" y="3622"/>
                    <a:pt x="913" y="3713"/>
                    <a:pt x="456" y="3713"/>
                  </a:cubicBezTo>
                  <a:cubicBezTo>
                    <a:pt x="345" y="3713"/>
                    <a:pt x="231" y="3707"/>
                    <a:pt x="116" y="3696"/>
                  </a:cubicBezTo>
                  <a:cubicBezTo>
                    <a:pt x="112" y="3696"/>
                    <a:pt x="107" y="3695"/>
                    <a:pt x="103" y="3695"/>
                  </a:cubicBezTo>
                  <a:cubicBezTo>
                    <a:pt x="51" y="3695"/>
                    <a:pt x="8" y="3736"/>
                    <a:pt x="5" y="3787"/>
                  </a:cubicBezTo>
                  <a:cubicBezTo>
                    <a:pt x="0" y="3844"/>
                    <a:pt x="40" y="3893"/>
                    <a:pt x="97" y="3898"/>
                  </a:cubicBezTo>
                  <a:cubicBezTo>
                    <a:pt x="218" y="3909"/>
                    <a:pt x="338" y="3915"/>
                    <a:pt x="456" y="3915"/>
                  </a:cubicBezTo>
                  <a:cubicBezTo>
                    <a:pt x="943" y="3915"/>
                    <a:pt x="1398" y="3818"/>
                    <a:pt x="1785" y="3631"/>
                  </a:cubicBezTo>
                  <a:cubicBezTo>
                    <a:pt x="2346" y="3360"/>
                    <a:pt x="2764" y="2897"/>
                    <a:pt x="2936" y="2362"/>
                  </a:cubicBezTo>
                  <a:cubicBezTo>
                    <a:pt x="3126" y="1767"/>
                    <a:pt x="2988" y="1113"/>
                    <a:pt x="2585" y="696"/>
                  </a:cubicBezTo>
                  <a:cubicBezTo>
                    <a:pt x="2317" y="415"/>
                    <a:pt x="1920" y="225"/>
                    <a:pt x="1376" y="110"/>
                  </a:cubicBezTo>
                  <a:cubicBezTo>
                    <a:pt x="1022" y="37"/>
                    <a:pt x="660" y="1"/>
                    <a:pt x="2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3">
              <a:extLst>
                <a:ext uri="{FF2B5EF4-FFF2-40B4-BE49-F238E27FC236}">
                  <a16:creationId xmlns:a16="http://schemas.microsoft.com/office/drawing/2014/main" id="{1CFD13BC-1C15-8D16-CBBB-8FE0AB48217A}"/>
                </a:ext>
              </a:extLst>
            </p:cNvPr>
            <p:cNvSpPr/>
            <p:nvPr/>
          </p:nvSpPr>
          <p:spPr>
            <a:xfrm>
              <a:off x="1916325" y="1798575"/>
              <a:ext cx="69775" cy="92925"/>
            </a:xfrm>
            <a:custGeom>
              <a:avLst/>
              <a:gdLst/>
              <a:ahLst/>
              <a:cxnLst/>
              <a:rect l="l" t="t" r="r" b="b"/>
              <a:pathLst>
                <a:path w="2791" h="3717" extrusionOk="0">
                  <a:moveTo>
                    <a:pt x="661" y="1"/>
                  </a:moveTo>
                  <a:cubicBezTo>
                    <a:pt x="599" y="1"/>
                    <a:pt x="536" y="2"/>
                    <a:pt x="472" y="5"/>
                  </a:cubicBezTo>
                  <a:cubicBezTo>
                    <a:pt x="417" y="8"/>
                    <a:pt x="372" y="56"/>
                    <a:pt x="375" y="111"/>
                  </a:cubicBezTo>
                  <a:cubicBezTo>
                    <a:pt x="377" y="166"/>
                    <a:pt x="420" y="208"/>
                    <a:pt x="473" y="208"/>
                  </a:cubicBezTo>
                  <a:cubicBezTo>
                    <a:pt x="476" y="208"/>
                    <a:pt x="479" y="208"/>
                    <a:pt x="482" y="208"/>
                  </a:cubicBezTo>
                  <a:cubicBezTo>
                    <a:pt x="543" y="205"/>
                    <a:pt x="603" y="204"/>
                    <a:pt x="662" y="204"/>
                  </a:cubicBezTo>
                  <a:cubicBezTo>
                    <a:pt x="1116" y="204"/>
                    <a:pt x="1503" y="290"/>
                    <a:pt x="1815" y="459"/>
                  </a:cubicBezTo>
                  <a:cubicBezTo>
                    <a:pt x="2237" y="687"/>
                    <a:pt x="2521" y="1086"/>
                    <a:pt x="2554" y="1496"/>
                  </a:cubicBezTo>
                  <a:cubicBezTo>
                    <a:pt x="2584" y="1853"/>
                    <a:pt x="2435" y="2244"/>
                    <a:pt x="2114" y="2655"/>
                  </a:cubicBezTo>
                  <a:cubicBezTo>
                    <a:pt x="1835" y="3013"/>
                    <a:pt x="1531" y="3261"/>
                    <a:pt x="1210" y="3389"/>
                  </a:cubicBezTo>
                  <a:cubicBezTo>
                    <a:pt x="1001" y="3472"/>
                    <a:pt x="766" y="3514"/>
                    <a:pt x="509" y="3514"/>
                  </a:cubicBezTo>
                  <a:cubicBezTo>
                    <a:pt x="387" y="3514"/>
                    <a:pt x="261" y="3504"/>
                    <a:pt x="130" y="3486"/>
                  </a:cubicBezTo>
                  <a:cubicBezTo>
                    <a:pt x="123" y="3485"/>
                    <a:pt x="117" y="3484"/>
                    <a:pt x="110" y="3484"/>
                  </a:cubicBezTo>
                  <a:cubicBezTo>
                    <a:pt x="61" y="3484"/>
                    <a:pt x="17" y="3521"/>
                    <a:pt x="9" y="3572"/>
                  </a:cubicBezTo>
                  <a:cubicBezTo>
                    <a:pt x="1" y="3629"/>
                    <a:pt x="42" y="3681"/>
                    <a:pt x="101" y="3686"/>
                  </a:cubicBezTo>
                  <a:cubicBezTo>
                    <a:pt x="236" y="3707"/>
                    <a:pt x="372" y="3716"/>
                    <a:pt x="509" y="3716"/>
                  </a:cubicBezTo>
                  <a:cubicBezTo>
                    <a:pt x="793" y="3716"/>
                    <a:pt x="1053" y="3670"/>
                    <a:pt x="1285" y="3577"/>
                  </a:cubicBezTo>
                  <a:cubicBezTo>
                    <a:pt x="1638" y="3435"/>
                    <a:pt x="1972" y="3167"/>
                    <a:pt x="2275" y="2780"/>
                  </a:cubicBezTo>
                  <a:cubicBezTo>
                    <a:pt x="2628" y="2328"/>
                    <a:pt x="2790" y="1890"/>
                    <a:pt x="2755" y="1481"/>
                  </a:cubicBezTo>
                  <a:cubicBezTo>
                    <a:pt x="2717" y="1001"/>
                    <a:pt x="2394" y="541"/>
                    <a:pt x="1911" y="281"/>
                  </a:cubicBezTo>
                  <a:cubicBezTo>
                    <a:pt x="1569" y="95"/>
                    <a:pt x="1150" y="1"/>
                    <a:pt x="66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3">
              <a:extLst>
                <a:ext uri="{FF2B5EF4-FFF2-40B4-BE49-F238E27FC236}">
                  <a16:creationId xmlns:a16="http://schemas.microsoft.com/office/drawing/2014/main" id="{EE23877D-E55E-16B0-EB01-CAE2570C68E7}"/>
                </a:ext>
              </a:extLst>
            </p:cNvPr>
            <p:cNvSpPr/>
            <p:nvPr/>
          </p:nvSpPr>
          <p:spPr>
            <a:xfrm>
              <a:off x="1787425" y="1565150"/>
              <a:ext cx="172525" cy="530450"/>
            </a:xfrm>
            <a:custGeom>
              <a:avLst/>
              <a:gdLst/>
              <a:ahLst/>
              <a:cxnLst/>
              <a:rect l="l" t="t" r="r" b="b"/>
              <a:pathLst>
                <a:path w="6901" h="21218" extrusionOk="0">
                  <a:moveTo>
                    <a:pt x="6791" y="1"/>
                  </a:moveTo>
                  <a:cubicBezTo>
                    <a:pt x="6740" y="1"/>
                    <a:pt x="6696" y="40"/>
                    <a:pt x="6690" y="92"/>
                  </a:cubicBezTo>
                  <a:cubicBezTo>
                    <a:pt x="6683" y="136"/>
                    <a:pt x="6031" y="4569"/>
                    <a:pt x="5792" y="6380"/>
                  </a:cubicBezTo>
                  <a:cubicBezTo>
                    <a:pt x="5701" y="7062"/>
                    <a:pt x="5587" y="8276"/>
                    <a:pt x="5454" y="9683"/>
                  </a:cubicBezTo>
                  <a:cubicBezTo>
                    <a:pt x="5227" y="12096"/>
                    <a:pt x="4943" y="15098"/>
                    <a:pt x="4618" y="17224"/>
                  </a:cubicBezTo>
                  <a:cubicBezTo>
                    <a:pt x="4280" y="19430"/>
                    <a:pt x="2864" y="20596"/>
                    <a:pt x="1754" y="20923"/>
                  </a:cubicBezTo>
                  <a:cubicBezTo>
                    <a:pt x="1548" y="20984"/>
                    <a:pt x="1352" y="21014"/>
                    <a:pt x="1184" y="21014"/>
                  </a:cubicBezTo>
                  <a:cubicBezTo>
                    <a:pt x="971" y="21014"/>
                    <a:pt x="804" y="20966"/>
                    <a:pt x="719" y="20871"/>
                  </a:cubicBezTo>
                  <a:cubicBezTo>
                    <a:pt x="342" y="20337"/>
                    <a:pt x="1167" y="8436"/>
                    <a:pt x="1814" y="565"/>
                  </a:cubicBezTo>
                  <a:cubicBezTo>
                    <a:pt x="1819" y="509"/>
                    <a:pt x="1776" y="460"/>
                    <a:pt x="1720" y="455"/>
                  </a:cubicBezTo>
                  <a:cubicBezTo>
                    <a:pt x="1718" y="455"/>
                    <a:pt x="1716" y="455"/>
                    <a:pt x="1714" y="455"/>
                  </a:cubicBezTo>
                  <a:cubicBezTo>
                    <a:pt x="1661" y="455"/>
                    <a:pt x="1617" y="495"/>
                    <a:pt x="1611" y="547"/>
                  </a:cubicBezTo>
                  <a:cubicBezTo>
                    <a:pt x="1444" y="2575"/>
                    <a:pt x="0" y="20368"/>
                    <a:pt x="565" y="21004"/>
                  </a:cubicBezTo>
                  <a:cubicBezTo>
                    <a:pt x="691" y="21145"/>
                    <a:pt x="911" y="21218"/>
                    <a:pt x="1189" y="21218"/>
                  </a:cubicBezTo>
                  <a:cubicBezTo>
                    <a:pt x="1400" y="21213"/>
                    <a:pt x="1609" y="21180"/>
                    <a:pt x="1811" y="21118"/>
                  </a:cubicBezTo>
                  <a:cubicBezTo>
                    <a:pt x="2979" y="20774"/>
                    <a:pt x="4465" y="19555"/>
                    <a:pt x="4817" y="17256"/>
                  </a:cubicBezTo>
                  <a:cubicBezTo>
                    <a:pt x="5144" y="15124"/>
                    <a:pt x="5427" y="12117"/>
                    <a:pt x="5655" y="9702"/>
                  </a:cubicBezTo>
                  <a:cubicBezTo>
                    <a:pt x="5788" y="8298"/>
                    <a:pt x="5903" y="7084"/>
                    <a:pt x="5993" y="6407"/>
                  </a:cubicBezTo>
                  <a:cubicBezTo>
                    <a:pt x="6231" y="4598"/>
                    <a:pt x="6883" y="167"/>
                    <a:pt x="6891" y="122"/>
                  </a:cubicBezTo>
                  <a:cubicBezTo>
                    <a:pt x="6901" y="65"/>
                    <a:pt x="6863" y="11"/>
                    <a:pt x="6806" y="2"/>
                  </a:cubicBezTo>
                  <a:cubicBezTo>
                    <a:pt x="6801" y="1"/>
                    <a:pt x="6796" y="1"/>
                    <a:pt x="679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3">
              <a:extLst>
                <a:ext uri="{FF2B5EF4-FFF2-40B4-BE49-F238E27FC236}">
                  <a16:creationId xmlns:a16="http://schemas.microsoft.com/office/drawing/2014/main" id="{73498703-ED40-9487-A206-1B95797F55F0}"/>
                </a:ext>
              </a:extLst>
            </p:cNvPr>
            <p:cNvSpPr/>
            <p:nvPr/>
          </p:nvSpPr>
          <p:spPr>
            <a:xfrm>
              <a:off x="1657450" y="1566250"/>
              <a:ext cx="152100" cy="542800"/>
            </a:xfrm>
            <a:custGeom>
              <a:avLst/>
              <a:gdLst/>
              <a:ahLst/>
              <a:cxnLst/>
              <a:rect l="l" t="t" r="r" b="b"/>
              <a:pathLst>
                <a:path w="6084" h="21712" extrusionOk="0">
                  <a:moveTo>
                    <a:pt x="2523" y="0"/>
                  </a:moveTo>
                  <a:cubicBezTo>
                    <a:pt x="2478" y="0"/>
                    <a:pt x="2434" y="27"/>
                    <a:pt x="2424" y="86"/>
                  </a:cubicBezTo>
                  <a:cubicBezTo>
                    <a:pt x="1847" y="4992"/>
                    <a:pt x="0" y="21034"/>
                    <a:pt x="452" y="21450"/>
                  </a:cubicBezTo>
                  <a:cubicBezTo>
                    <a:pt x="619" y="21604"/>
                    <a:pt x="1009" y="21712"/>
                    <a:pt x="1496" y="21712"/>
                  </a:cubicBezTo>
                  <a:cubicBezTo>
                    <a:pt x="1761" y="21712"/>
                    <a:pt x="2025" y="21682"/>
                    <a:pt x="2283" y="21623"/>
                  </a:cubicBezTo>
                  <a:cubicBezTo>
                    <a:pt x="2961" y="21472"/>
                    <a:pt x="4192" y="20982"/>
                    <a:pt x="4830" y="19411"/>
                  </a:cubicBezTo>
                  <a:cubicBezTo>
                    <a:pt x="5859" y="16868"/>
                    <a:pt x="6078" y="13438"/>
                    <a:pt x="6080" y="13403"/>
                  </a:cubicBezTo>
                  <a:cubicBezTo>
                    <a:pt x="6083" y="13347"/>
                    <a:pt x="6040" y="13298"/>
                    <a:pt x="5985" y="13295"/>
                  </a:cubicBezTo>
                  <a:cubicBezTo>
                    <a:pt x="5984" y="13295"/>
                    <a:pt x="5983" y="13295"/>
                    <a:pt x="5982" y="13295"/>
                  </a:cubicBezTo>
                  <a:cubicBezTo>
                    <a:pt x="5928" y="13295"/>
                    <a:pt x="5882" y="13335"/>
                    <a:pt x="5877" y="13390"/>
                  </a:cubicBezTo>
                  <a:cubicBezTo>
                    <a:pt x="5875" y="13425"/>
                    <a:pt x="5660" y="16822"/>
                    <a:pt x="4641" y="19335"/>
                  </a:cubicBezTo>
                  <a:cubicBezTo>
                    <a:pt x="4038" y="20820"/>
                    <a:pt x="2877" y="21282"/>
                    <a:pt x="2239" y="21425"/>
                  </a:cubicBezTo>
                  <a:cubicBezTo>
                    <a:pt x="1970" y="21485"/>
                    <a:pt x="1715" y="21510"/>
                    <a:pt x="1489" y="21510"/>
                  </a:cubicBezTo>
                  <a:cubicBezTo>
                    <a:pt x="1046" y="21510"/>
                    <a:pt x="712" y="21416"/>
                    <a:pt x="600" y="21314"/>
                  </a:cubicBezTo>
                  <a:cubicBezTo>
                    <a:pt x="322" y="20760"/>
                    <a:pt x="1660" y="8329"/>
                    <a:pt x="2624" y="110"/>
                  </a:cubicBezTo>
                  <a:cubicBezTo>
                    <a:pt x="2630" y="39"/>
                    <a:pt x="2577" y="0"/>
                    <a:pt x="252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God of thunder effect</a:t>
            </a:r>
            <a:endParaRPr lang="en-US" dirty="0">
              <a:solidFill>
                <a:schemeClr val="accent4"/>
              </a:solidFill>
            </a:endParaRPr>
          </a:p>
        </p:txBody>
      </p:sp>
      <p:sp>
        <p:nvSpPr>
          <p:cNvPr id="1354" name="Google Shape;1354;p46"/>
          <p:cNvSpPr txBox="1">
            <a:spLocks noGrp="1"/>
          </p:cNvSpPr>
          <p:nvPr>
            <p:ph type="body" idx="1"/>
          </p:nvPr>
        </p:nvSpPr>
        <p:spPr>
          <a:xfrm>
            <a:off x="429060" y="1827785"/>
            <a:ext cx="4972841" cy="28276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dirty="0"/>
              <a:t>Các chức năng của hiệu ứng:</a:t>
            </a:r>
          </a:p>
          <a:p>
            <a:pPr marL="285750" lvl="0" indent="-285750" algn="l" rtl="0">
              <a:spcBef>
                <a:spcPts val="0"/>
              </a:spcBef>
              <a:spcAft>
                <a:spcPts val="0"/>
              </a:spcAft>
              <a:buClr>
                <a:schemeClr val="dk1"/>
              </a:buClr>
              <a:buSzPts val="1100"/>
              <a:buFontTx/>
              <a:buChar char="-"/>
            </a:pPr>
            <a:r>
              <a:rPr lang="vi-VN" b="1" dirty="0"/>
              <a:t>Gọi sấm: </a:t>
            </a:r>
            <a:r>
              <a:rPr lang="vi-VN" i="1" dirty="0"/>
              <a:t>Khi thực hiện động tác nắm đấm, xuất hiện hiệu ứng giật sấm trên màn hình</a:t>
            </a:r>
          </a:p>
          <a:p>
            <a:pPr marL="285750" lvl="0" indent="-285750" algn="l" rtl="0">
              <a:spcBef>
                <a:spcPts val="0"/>
              </a:spcBef>
              <a:spcAft>
                <a:spcPts val="0"/>
              </a:spcAft>
              <a:buClr>
                <a:schemeClr val="dk1"/>
              </a:buClr>
              <a:buSzPts val="1100"/>
              <a:buFontTx/>
              <a:buChar char="-"/>
            </a:pPr>
            <a:endParaRPr lang="vi-VN" i="1" dirty="0"/>
          </a:p>
          <a:p>
            <a:pPr marL="285750" lvl="0" indent="-285750" algn="l" rtl="0">
              <a:spcBef>
                <a:spcPts val="0"/>
              </a:spcBef>
              <a:spcAft>
                <a:spcPts val="0"/>
              </a:spcAft>
              <a:buClr>
                <a:schemeClr val="dk1"/>
              </a:buClr>
              <a:buSzPts val="1100"/>
              <a:buFontTx/>
              <a:buChar char="-"/>
            </a:pPr>
            <a:r>
              <a:rPr lang="vi-VN" b="1" dirty="0"/>
              <a:t>Tích năng lượng: </a:t>
            </a:r>
            <a:r>
              <a:rPr lang="vi-VN" i="1" dirty="0"/>
              <a:t>Thực hiện tích trữ năng lượng vào quả cầu. Khi xuất hiện quả cầu, bộ đếm năng lượng tăng và dừng ở 120, đồng thời kích hoạt điều kiện tấn công.</a:t>
            </a:r>
          </a:p>
          <a:p>
            <a:pPr marL="285750" lvl="0" indent="-285750" algn="l" rtl="0">
              <a:spcBef>
                <a:spcPts val="0"/>
              </a:spcBef>
              <a:spcAft>
                <a:spcPts val="0"/>
              </a:spcAft>
              <a:buClr>
                <a:schemeClr val="dk1"/>
              </a:buClr>
              <a:buSzPts val="1100"/>
              <a:buFontTx/>
              <a:buChar char="-"/>
            </a:pPr>
            <a:endParaRPr lang="vi-VN" i="1" dirty="0"/>
          </a:p>
          <a:p>
            <a:pPr marL="285750" lvl="0" indent="-285750" algn="l" rtl="0">
              <a:spcBef>
                <a:spcPts val="0"/>
              </a:spcBef>
              <a:spcAft>
                <a:spcPts val="0"/>
              </a:spcAft>
              <a:buClr>
                <a:schemeClr val="dk1"/>
              </a:buClr>
              <a:buSzPts val="1100"/>
              <a:buFontTx/>
              <a:buChar char="-"/>
            </a:pPr>
            <a:r>
              <a:rPr lang="vi-VN" b="1" dirty="0"/>
              <a:t>Tấn công: </a:t>
            </a:r>
            <a:r>
              <a:rPr lang="vi-VN" i="1" dirty="0"/>
              <a:t>Khi tích đủ năng lượng, duỗi thẳng các ngón tay để thực hiện tấn công. Cần phát hiện cả 2 bàn tay trên khung hình. Hiệu ứng sẽ dừng khi năng lượng về 0. Nếu ngừng tấn công khi năng lượng vẫn còn thì năng lượng dư vẫn còn tích trữ và có thể thực hiện tấn công tiếp tục.</a:t>
            </a:r>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284360" y="1264660"/>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5509505" y="4070404"/>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20521614 - </a:t>
            </a:r>
            <a:r>
              <a:rPr lang="en-US" dirty="0" err="1">
                <a:solidFill>
                  <a:schemeClr val="dk1"/>
                </a:solidFill>
              </a:rPr>
              <a:t>Tạ</a:t>
            </a:r>
            <a:r>
              <a:rPr lang="en-US" dirty="0">
                <a:solidFill>
                  <a:schemeClr val="dk1"/>
                </a:solidFill>
              </a:rPr>
              <a:t> </a:t>
            </a:r>
            <a:r>
              <a:rPr lang="en-US" dirty="0" err="1">
                <a:solidFill>
                  <a:schemeClr val="dk1"/>
                </a:solidFill>
              </a:rPr>
              <a:t>Nhật</a:t>
            </a:r>
            <a:r>
              <a:rPr lang="en-US" dirty="0">
                <a:solidFill>
                  <a:schemeClr val="dk1"/>
                </a:solidFill>
              </a:rPr>
              <a:t> Minh</a:t>
            </a:r>
          </a:p>
        </p:txBody>
      </p:sp>
    </p:spTree>
    <p:extLst>
      <p:ext uri="{BB962C8B-B14F-4D97-AF65-F5344CB8AC3E}">
        <p14:creationId xmlns:p14="http://schemas.microsoft.com/office/powerpoint/2010/main" val="38573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God of thunder effect</a:t>
            </a:r>
            <a:endParaRPr lang="en-US" dirty="0">
              <a:solidFill>
                <a:schemeClr val="accent4"/>
              </a:solidFill>
            </a:endParaRPr>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284360" y="1264660"/>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95877" y="2559653"/>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20521614 - </a:t>
            </a:r>
            <a:r>
              <a:rPr lang="en-US" dirty="0" err="1">
                <a:solidFill>
                  <a:schemeClr val="dk1"/>
                </a:solidFill>
              </a:rPr>
              <a:t>Tạ</a:t>
            </a:r>
            <a:r>
              <a:rPr lang="en-US" dirty="0">
                <a:solidFill>
                  <a:schemeClr val="dk1"/>
                </a:solidFill>
              </a:rPr>
              <a:t> </a:t>
            </a:r>
            <a:r>
              <a:rPr lang="en-US" dirty="0" err="1">
                <a:solidFill>
                  <a:schemeClr val="dk1"/>
                </a:solidFill>
              </a:rPr>
              <a:t>Nhật</a:t>
            </a:r>
            <a:r>
              <a:rPr lang="en-US" dirty="0">
                <a:solidFill>
                  <a:schemeClr val="dk1"/>
                </a:solidFill>
              </a:rPr>
              <a:t> Minh</a:t>
            </a:r>
          </a:p>
        </p:txBody>
      </p:sp>
      <p:pic>
        <p:nvPicPr>
          <p:cNvPr id="7" name="Picture 6">
            <a:extLst>
              <a:ext uri="{FF2B5EF4-FFF2-40B4-BE49-F238E27FC236}">
                <a16:creationId xmlns:a16="http://schemas.microsoft.com/office/drawing/2014/main" id="{2F48675D-31C1-C893-982C-4406AF66FC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5997" y="2201645"/>
            <a:ext cx="2542657" cy="1577223"/>
          </a:xfrm>
          <a:prstGeom prst="rect">
            <a:avLst/>
          </a:prstGeom>
        </p:spPr>
      </p:pic>
      <p:pic>
        <p:nvPicPr>
          <p:cNvPr id="8" name="Picture 7" descr="A picture containing indoor, person, wall&#10;&#10;Description automatically generated">
            <a:extLst>
              <a:ext uri="{FF2B5EF4-FFF2-40B4-BE49-F238E27FC236}">
                <a16:creationId xmlns:a16="http://schemas.microsoft.com/office/drawing/2014/main" id="{CDB8BCD4-1E3D-3657-4857-DA1963855E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013" y="2207406"/>
            <a:ext cx="2281927" cy="1560198"/>
          </a:xfrm>
          <a:prstGeom prst="rect">
            <a:avLst/>
          </a:prstGeom>
        </p:spPr>
      </p:pic>
      <p:pic>
        <p:nvPicPr>
          <p:cNvPr id="9" name="Picture 8" descr="A picture containing text, game&#10;&#10;Description automatically generated">
            <a:extLst>
              <a:ext uri="{FF2B5EF4-FFF2-40B4-BE49-F238E27FC236}">
                <a16:creationId xmlns:a16="http://schemas.microsoft.com/office/drawing/2014/main" id="{06F78F64-7F3A-9BD1-305A-7276F6AF71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8632" y="2190023"/>
            <a:ext cx="2580740" cy="1584327"/>
          </a:xfrm>
          <a:prstGeom prst="rect">
            <a:avLst/>
          </a:prstGeom>
        </p:spPr>
      </p:pic>
      <p:sp>
        <p:nvSpPr>
          <p:cNvPr id="10" name="TextBox 9">
            <a:extLst>
              <a:ext uri="{FF2B5EF4-FFF2-40B4-BE49-F238E27FC236}">
                <a16:creationId xmlns:a16="http://schemas.microsoft.com/office/drawing/2014/main" id="{985BD643-DC30-C9F6-1AB6-EBCEF46FD460}"/>
              </a:ext>
            </a:extLst>
          </p:cNvPr>
          <p:cNvSpPr txBox="1"/>
          <p:nvPr/>
        </p:nvSpPr>
        <p:spPr>
          <a:xfrm>
            <a:off x="845195" y="3831303"/>
            <a:ext cx="7886159" cy="292388"/>
          </a:xfrm>
          <a:prstGeom prst="rect">
            <a:avLst/>
          </a:prstGeom>
          <a:noFill/>
        </p:spPr>
        <p:txBody>
          <a:bodyPr wrap="square" rtlCol="0">
            <a:spAutoFit/>
          </a:bodyPr>
          <a:lstStyle/>
          <a:p>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Hình</a:t>
            </a:r>
            <a:r>
              <a:rPr lang="en-US" sz="1300" i="1" dirty="0">
                <a:solidFill>
                  <a:srgbClr val="002060"/>
                </a:solidFill>
                <a:effectLst/>
                <a:latin typeface="Times New Roman" panose="02020603050405020304" pitchFamily="18" charset="0"/>
                <a:ea typeface="Times New Roman" panose="02020603050405020304" pitchFamily="18" charset="0"/>
              </a:rPr>
              <a:t> 1. </a:t>
            </a:r>
            <a:r>
              <a:rPr lang="en-US" sz="1300" i="1" dirty="0" err="1">
                <a:solidFill>
                  <a:srgbClr val="002060"/>
                </a:solidFill>
                <a:effectLst/>
                <a:latin typeface="Times New Roman" panose="02020603050405020304" pitchFamily="18" charset="0"/>
                <a:ea typeface="Times New Roman" panose="02020603050405020304" pitchFamily="18" charset="0"/>
              </a:rPr>
              <a:t>Hiệu</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ứng</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gọi</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sấm</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Hình</a:t>
            </a:r>
            <a:r>
              <a:rPr lang="en-US" sz="1300" i="1" dirty="0">
                <a:solidFill>
                  <a:srgbClr val="002060"/>
                </a:solidFill>
                <a:effectLst/>
                <a:latin typeface="Times New Roman" panose="02020603050405020304" pitchFamily="18" charset="0"/>
                <a:ea typeface="Times New Roman" panose="02020603050405020304" pitchFamily="18" charset="0"/>
              </a:rPr>
              <a:t> 2. </a:t>
            </a:r>
            <a:r>
              <a:rPr lang="en-US" sz="1300" i="1" dirty="0" err="1">
                <a:solidFill>
                  <a:srgbClr val="002060"/>
                </a:solidFill>
                <a:effectLst/>
                <a:latin typeface="Times New Roman" panose="02020603050405020304" pitchFamily="18" charset="0"/>
                <a:ea typeface="Times New Roman" panose="02020603050405020304" pitchFamily="18" charset="0"/>
              </a:rPr>
              <a:t>Hiệu</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ứng</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tích</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năng</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lượng</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Hình</a:t>
            </a:r>
            <a:r>
              <a:rPr lang="en-US" sz="1300" i="1" dirty="0">
                <a:solidFill>
                  <a:srgbClr val="002060"/>
                </a:solidFill>
                <a:effectLst/>
                <a:latin typeface="Times New Roman" panose="02020603050405020304" pitchFamily="18" charset="0"/>
                <a:ea typeface="Times New Roman" panose="02020603050405020304" pitchFamily="18" charset="0"/>
              </a:rPr>
              <a:t> 3. </a:t>
            </a:r>
            <a:r>
              <a:rPr lang="en-US" sz="1300" i="1" dirty="0" err="1">
                <a:solidFill>
                  <a:srgbClr val="002060"/>
                </a:solidFill>
                <a:effectLst/>
                <a:latin typeface="Times New Roman" panose="02020603050405020304" pitchFamily="18" charset="0"/>
                <a:ea typeface="Times New Roman" panose="02020603050405020304" pitchFamily="18" charset="0"/>
              </a:rPr>
              <a:t>Hiệu</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ứng</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tấn</a:t>
            </a:r>
            <a:r>
              <a:rPr lang="en-US" sz="1300" i="1" dirty="0">
                <a:solidFill>
                  <a:srgbClr val="002060"/>
                </a:solidFill>
                <a:effectLst/>
                <a:latin typeface="Times New Roman" panose="02020603050405020304" pitchFamily="18" charset="0"/>
                <a:ea typeface="Times New Roman" panose="02020603050405020304" pitchFamily="18" charset="0"/>
              </a:rPr>
              <a:t> </a:t>
            </a:r>
            <a:r>
              <a:rPr lang="en-US" sz="1300" i="1" dirty="0" err="1">
                <a:solidFill>
                  <a:srgbClr val="002060"/>
                </a:solidFill>
                <a:effectLst/>
                <a:latin typeface="Times New Roman" panose="02020603050405020304" pitchFamily="18" charset="0"/>
                <a:ea typeface="Times New Roman" panose="02020603050405020304" pitchFamily="18" charset="0"/>
              </a:rPr>
              <a:t>công</a:t>
            </a:r>
            <a:r>
              <a:rPr lang="en-US" sz="1300" i="1" dirty="0">
                <a:solidFill>
                  <a:srgbClr val="002060"/>
                </a:solidFill>
                <a:effectLst/>
                <a:latin typeface="Times New Roman" panose="02020603050405020304" pitchFamily="18" charset="0"/>
                <a:ea typeface="Times New Roman" panose="02020603050405020304" pitchFamily="18" charset="0"/>
              </a:rPr>
              <a:t>                         </a:t>
            </a:r>
            <a:endParaRPr lang="vi-VN" sz="1300" dirty="0"/>
          </a:p>
        </p:txBody>
      </p:sp>
      <p:sp>
        <p:nvSpPr>
          <p:cNvPr id="11" name="TextBox 10">
            <a:extLst>
              <a:ext uri="{FF2B5EF4-FFF2-40B4-BE49-F238E27FC236}">
                <a16:creationId xmlns:a16="http://schemas.microsoft.com/office/drawing/2014/main" id="{08F1458E-FB84-5007-3A23-D55D7818988F}"/>
              </a:ext>
            </a:extLst>
          </p:cNvPr>
          <p:cNvSpPr txBox="1"/>
          <p:nvPr/>
        </p:nvSpPr>
        <p:spPr>
          <a:xfrm>
            <a:off x="645966" y="1798060"/>
            <a:ext cx="4050507" cy="353943"/>
          </a:xfrm>
          <a:prstGeom prst="rect">
            <a:avLst/>
          </a:prstGeom>
          <a:noFill/>
        </p:spPr>
        <p:txBody>
          <a:bodyPr wrap="square" rtlCol="0">
            <a:spAutoFit/>
          </a:bodyPr>
          <a:lstStyle/>
          <a:p>
            <a:r>
              <a:rPr lang="en-US" sz="1700" b="1" dirty="0" err="1">
                <a:solidFill>
                  <a:srgbClr val="FF0000"/>
                </a:solidFill>
                <a:latin typeface="Amatic SC" panose="00000500000000000000" pitchFamily="2" charset="-79"/>
                <a:cs typeface="Amatic SC" panose="00000500000000000000" pitchFamily="2" charset="-79"/>
              </a:rPr>
              <a:t>Kết</a:t>
            </a:r>
            <a:r>
              <a:rPr lang="en-US" sz="1700" b="1" dirty="0">
                <a:solidFill>
                  <a:srgbClr val="FF0000"/>
                </a:solidFill>
                <a:latin typeface="Amatic SC" panose="00000500000000000000" pitchFamily="2" charset="-79"/>
                <a:cs typeface="Amatic SC" panose="00000500000000000000" pitchFamily="2" charset="-79"/>
              </a:rPr>
              <a:t> </a:t>
            </a:r>
            <a:r>
              <a:rPr lang="en-US" sz="1700" b="1" dirty="0" err="1">
                <a:solidFill>
                  <a:srgbClr val="FF0000"/>
                </a:solidFill>
                <a:latin typeface="Amatic SC" panose="00000500000000000000" pitchFamily="2" charset="-79"/>
                <a:cs typeface="Amatic SC" panose="00000500000000000000" pitchFamily="2" charset="-79"/>
              </a:rPr>
              <a:t>quả</a:t>
            </a:r>
            <a:r>
              <a:rPr lang="en-US" sz="1700" b="1" dirty="0">
                <a:solidFill>
                  <a:srgbClr val="FF0000"/>
                </a:solidFill>
                <a:latin typeface="Amatic SC" panose="00000500000000000000" pitchFamily="2" charset="-79"/>
                <a:cs typeface="Amatic SC" panose="00000500000000000000" pitchFamily="2" charset="-79"/>
              </a:rPr>
              <a:t> demo</a:t>
            </a:r>
            <a:endParaRPr lang="vi-VN" sz="1700" b="1" dirty="0">
              <a:solidFill>
                <a:srgbClr val="FF0000"/>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377154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9"/>
          <p:cNvSpPr/>
          <p:nvPr/>
        </p:nvSpPr>
        <p:spPr>
          <a:xfrm>
            <a:off x="3369900" y="1192390"/>
            <a:ext cx="2404200" cy="737750"/>
          </a:xfrm>
          <a:custGeom>
            <a:avLst/>
            <a:gdLst/>
            <a:ahLst/>
            <a:cxnLst/>
            <a:rect l="l" t="t" r="r" b="b"/>
            <a:pathLst>
              <a:path w="96168" h="29510" extrusionOk="0">
                <a:moveTo>
                  <a:pt x="84496" y="2479"/>
                </a:moveTo>
                <a:cubicBezTo>
                  <a:pt x="71553" y="-1051"/>
                  <a:pt x="23144" y="-715"/>
                  <a:pt x="10537" y="3487"/>
                </a:cubicBezTo>
                <a:cubicBezTo>
                  <a:pt x="-2070" y="7689"/>
                  <a:pt x="-4087" y="24162"/>
                  <a:pt x="8856" y="27692"/>
                </a:cubicBezTo>
                <a:cubicBezTo>
                  <a:pt x="21799" y="31222"/>
                  <a:pt x="75587" y="28868"/>
                  <a:pt x="88194" y="24666"/>
                </a:cubicBezTo>
                <a:cubicBezTo>
                  <a:pt x="100801" y="20464"/>
                  <a:pt x="97439" y="6009"/>
                  <a:pt x="84496" y="2479"/>
                </a:cubicBezTo>
                <a:close/>
              </a:path>
            </a:pathLst>
          </a:custGeom>
          <a:solidFill>
            <a:schemeClr val="accent2"/>
          </a:solidFill>
          <a:ln>
            <a:noFill/>
          </a:ln>
        </p:spPr>
      </p:sp>
      <p:sp>
        <p:nvSpPr>
          <p:cNvPr id="976" name="Google Shape;976;p39"/>
          <p:cNvSpPr txBox="1">
            <a:spLocks noGrp="1"/>
          </p:cNvSpPr>
          <p:nvPr>
            <p:ph type="ctrTitle"/>
          </p:nvPr>
        </p:nvSpPr>
        <p:spPr>
          <a:xfrm>
            <a:off x="1166700" y="948864"/>
            <a:ext cx="6730800" cy="1224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000" dirty="0">
                <a:solidFill>
                  <a:srgbClr val="00B0F0"/>
                </a:solidFill>
              </a:rPr>
              <a:t>HIGH LIGHTNING EFFECT</a:t>
            </a:r>
            <a:endParaRPr lang="en-US" sz="4900" dirty="0">
              <a:solidFill>
                <a:srgbClr val="00B0F0"/>
              </a:solidFill>
            </a:endParaRPr>
          </a:p>
        </p:txBody>
      </p:sp>
      <p:grpSp>
        <p:nvGrpSpPr>
          <p:cNvPr id="978" name="Google Shape;978;p39"/>
          <p:cNvGrpSpPr/>
          <p:nvPr/>
        </p:nvGrpSpPr>
        <p:grpSpPr>
          <a:xfrm>
            <a:off x="7597763" y="2905670"/>
            <a:ext cx="578164" cy="572878"/>
            <a:chOff x="965025" y="1875400"/>
            <a:chExt cx="288275" cy="285625"/>
          </a:xfrm>
        </p:grpSpPr>
        <p:sp>
          <p:nvSpPr>
            <p:cNvPr id="979" name="Google Shape;979;p39"/>
            <p:cNvSpPr/>
            <p:nvPr/>
          </p:nvSpPr>
          <p:spPr>
            <a:xfrm>
              <a:off x="965025" y="1875400"/>
              <a:ext cx="288275" cy="285625"/>
            </a:xfrm>
            <a:custGeom>
              <a:avLst/>
              <a:gdLst/>
              <a:ahLst/>
              <a:cxnLst/>
              <a:rect l="l" t="t" r="r" b="b"/>
              <a:pathLst>
                <a:path w="11531" h="11425" extrusionOk="0">
                  <a:moveTo>
                    <a:pt x="5776" y="358"/>
                  </a:moveTo>
                  <a:cubicBezTo>
                    <a:pt x="5923" y="619"/>
                    <a:pt x="6211" y="1296"/>
                    <a:pt x="6441" y="1894"/>
                  </a:cubicBezTo>
                  <a:cubicBezTo>
                    <a:pt x="6463" y="1950"/>
                    <a:pt x="6516" y="1984"/>
                    <a:pt x="6572" y="1984"/>
                  </a:cubicBezTo>
                  <a:cubicBezTo>
                    <a:pt x="6595" y="1984"/>
                    <a:pt x="6617" y="1978"/>
                    <a:pt x="6639" y="1967"/>
                  </a:cubicBezTo>
                  <a:cubicBezTo>
                    <a:pt x="7201" y="1658"/>
                    <a:pt x="8062" y="1228"/>
                    <a:pt x="8281" y="1185"/>
                  </a:cubicBezTo>
                  <a:lnTo>
                    <a:pt x="8281" y="1185"/>
                  </a:lnTo>
                  <a:cubicBezTo>
                    <a:pt x="8307" y="1378"/>
                    <a:pt x="8186" y="2060"/>
                    <a:pt x="8043" y="2631"/>
                  </a:cubicBezTo>
                  <a:cubicBezTo>
                    <a:pt x="8033" y="2676"/>
                    <a:pt x="8045" y="2723"/>
                    <a:pt x="8076" y="2758"/>
                  </a:cubicBezTo>
                  <a:cubicBezTo>
                    <a:pt x="8103" y="2788"/>
                    <a:pt x="8139" y="2803"/>
                    <a:pt x="8178" y="2803"/>
                  </a:cubicBezTo>
                  <a:cubicBezTo>
                    <a:pt x="8186" y="2803"/>
                    <a:pt x="8193" y="2803"/>
                    <a:pt x="8200" y="2802"/>
                  </a:cubicBezTo>
                  <a:cubicBezTo>
                    <a:pt x="8212" y="2800"/>
                    <a:pt x="9356" y="2631"/>
                    <a:pt x="9940" y="2631"/>
                  </a:cubicBezTo>
                  <a:cubicBezTo>
                    <a:pt x="9951" y="2630"/>
                    <a:pt x="9962" y="2630"/>
                    <a:pt x="9974" y="2630"/>
                  </a:cubicBezTo>
                  <a:cubicBezTo>
                    <a:pt x="10028" y="2630"/>
                    <a:pt x="10082" y="2634"/>
                    <a:pt x="10137" y="2639"/>
                  </a:cubicBezTo>
                  <a:cubicBezTo>
                    <a:pt x="10060" y="2879"/>
                    <a:pt x="9746" y="3535"/>
                    <a:pt x="9444" y="4112"/>
                  </a:cubicBezTo>
                  <a:cubicBezTo>
                    <a:pt x="9404" y="4192"/>
                    <a:pt x="9445" y="4288"/>
                    <a:pt x="9531" y="4313"/>
                  </a:cubicBezTo>
                  <a:cubicBezTo>
                    <a:pt x="10200" y="4496"/>
                    <a:pt x="10974" y="4760"/>
                    <a:pt x="11126" y="4877"/>
                  </a:cubicBezTo>
                  <a:cubicBezTo>
                    <a:pt x="11017" y="5069"/>
                    <a:pt x="10326" y="5636"/>
                    <a:pt x="9707" y="6082"/>
                  </a:cubicBezTo>
                  <a:cubicBezTo>
                    <a:pt x="9629" y="6138"/>
                    <a:pt x="9631" y="6256"/>
                    <a:pt x="9711" y="6311"/>
                  </a:cubicBezTo>
                  <a:cubicBezTo>
                    <a:pt x="10413" y="6784"/>
                    <a:pt x="11021" y="7334"/>
                    <a:pt x="11012" y="7481"/>
                  </a:cubicBezTo>
                  <a:cubicBezTo>
                    <a:pt x="10939" y="7627"/>
                    <a:pt x="10066" y="7886"/>
                    <a:pt x="9105" y="8045"/>
                  </a:cubicBezTo>
                  <a:cubicBezTo>
                    <a:pt x="9009" y="8061"/>
                    <a:pt x="8958" y="8165"/>
                    <a:pt x="9005" y="8251"/>
                  </a:cubicBezTo>
                  <a:cubicBezTo>
                    <a:pt x="9327" y="8827"/>
                    <a:pt x="9646" y="9533"/>
                    <a:pt x="9634" y="9715"/>
                  </a:cubicBezTo>
                  <a:cubicBezTo>
                    <a:pt x="9608" y="9723"/>
                    <a:pt x="9547" y="9737"/>
                    <a:pt x="9409" y="9737"/>
                  </a:cubicBezTo>
                  <a:cubicBezTo>
                    <a:pt x="8880" y="9737"/>
                    <a:pt x="7905" y="9529"/>
                    <a:pt x="7895" y="9528"/>
                  </a:cubicBezTo>
                  <a:cubicBezTo>
                    <a:pt x="7885" y="9526"/>
                    <a:pt x="7876" y="9525"/>
                    <a:pt x="7867" y="9525"/>
                  </a:cubicBezTo>
                  <a:cubicBezTo>
                    <a:pt x="7807" y="9525"/>
                    <a:pt x="7752" y="9563"/>
                    <a:pt x="7732" y="9620"/>
                  </a:cubicBezTo>
                  <a:cubicBezTo>
                    <a:pt x="7538" y="10218"/>
                    <a:pt x="7287" y="10902"/>
                    <a:pt x="7173" y="11115"/>
                  </a:cubicBezTo>
                  <a:cubicBezTo>
                    <a:pt x="6969" y="10965"/>
                    <a:pt x="6443" y="10319"/>
                    <a:pt x="6024" y="9739"/>
                  </a:cubicBezTo>
                  <a:cubicBezTo>
                    <a:pt x="6000" y="9706"/>
                    <a:pt x="5963" y="9685"/>
                    <a:pt x="5921" y="9683"/>
                  </a:cubicBezTo>
                  <a:lnTo>
                    <a:pt x="5911" y="9683"/>
                  </a:lnTo>
                  <a:cubicBezTo>
                    <a:pt x="5909" y="9683"/>
                    <a:pt x="5907" y="9683"/>
                    <a:pt x="5905" y="9683"/>
                  </a:cubicBezTo>
                  <a:cubicBezTo>
                    <a:pt x="5868" y="9683"/>
                    <a:pt x="5834" y="9698"/>
                    <a:pt x="5807" y="9723"/>
                  </a:cubicBezTo>
                  <a:cubicBezTo>
                    <a:pt x="5277" y="10254"/>
                    <a:pt x="4662" y="10824"/>
                    <a:pt x="4443" y="10977"/>
                  </a:cubicBezTo>
                  <a:cubicBezTo>
                    <a:pt x="4375" y="10740"/>
                    <a:pt x="4251" y="10128"/>
                    <a:pt x="4152" y="9577"/>
                  </a:cubicBezTo>
                  <a:cubicBezTo>
                    <a:pt x="4139" y="9508"/>
                    <a:pt x="4080" y="9462"/>
                    <a:pt x="4015" y="9462"/>
                  </a:cubicBezTo>
                  <a:cubicBezTo>
                    <a:pt x="3998" y="9462"/>
                    <a:pt x="3980" y="9465"/>
                    <a:pt x="3963" y="9472"/>
                  </a:cubicBezTo>
                  <a:cubicBezTo>
                    <a:pt x="3361" y="9711"/>
                    <a:pt x="2360" y="10078"/>
                    <a:pt x="1988" y="10141"/>
                  </a:cubicBezTo>
                  <a:cubicBezTo>
                    <a:pt x="2038" y="9851"/>
                    <a:pt x="2245" y="9075"/>
                    <a:pt x="2447" y="8378"/>
                  </a:cubicBezTo>
                  <a:cubicBezTo>
                    <a:pt x="2468" y="8303"/>
                    <a:pt x="2423" y="8223"/>
                    <a:pt x="2346" y="8204"/>
                  </a:cubicBezTo>
                  <a:cubicBezTo>
                    <a:pt x="1607" y="8022"/>
                    <a:pt x="757" y="7771"/>
                    <a:pt x="526" y="7645"/>
                  </a:cubicBezTo>
                  <a:cubicBezTo>
                    <a:pt x="681" y="7449"/>
                    <a:pt x="1305" y="6939"/>
                    <a:pt x="1860" y="6529"/>
                  </a:cubicBezTo>
                  <a:cubicBezTo>
                    <a:pt x="1941" y="6469"/>
                    <a:pt x="1934" y="6345"/>
                    <a:pt x="1846" y="6295"/>
                  </a:cubicBezTo>
                  <a:cubicBezTo>
                    <a:pt x="1036" y="5829"/>
                    <a:pt x="332" y="5277"/>
                    <a:pt x="337" y="5114"/>
                  </a:cubicBezTo>
                  <a:cubicBezTo>
                    <a:pt x="364" y="4966"/>
                    <a:pt x="1139" y="4658"/>
                    <a:pt x="1965" y="4471"/>
                  </a:cubicBezTo>
                  <a:cubicBezTo>
                    <a:pt x="2054" y="4451"/>
                    <a:pt x="2101" y="4351"/>
                    <a:pt x="2058" y="4269"/>
                  </a:cubicBezTo>
                  <a:cubicBezTo>
                    <a:pt x="1696" y="3595"/>
                    <a:pt x="1324" y="2830"/>
                    <a:pt x="1232" y="2542"/>
                  </a:cubicBezTo>
                  <a:lnTo>
                    <a:pt x="1232" y="2542"/>
                  </a:lnTo>
                  <a:cubicBezTo>
                    <a:pt x="1598" y="2573"/>
                    <a:pt x="2571" y="2802"/>
                    <a:pt x="2941" y="2894"/>
                  </a:cubicBezTo>
                  <a:cubicBezTo>
                    <a:pt x="2952" y="2897"/>
                    <a:pt x="2962" y="2898"/>
                    <a:pt x="2972" y="2898"/>
                  </a:cubicBezTo>
                  <a:cubicBezTo>
                    <a:pt x="3003" y="2898"/>
                    <a:pt x="3034" y="2888"/>
                    <a:pt x="3058" y="2870"/>
                  </a:cubicBezTo>
                  <a:cubicBezTo>
                    <a:pt x="3093" y="2844"/>
                    <a:pt x="3113" y="2805"/>
                    <a:pt x="3114" y="2763"/>
                  </a:cubicBezTo>
                  <a:cubicBezTo>
                    <a:pt x="3139" y="2023"/>
                    <a:pt x="3189" y="1204"/>
                    <a:pt x="3244" y="917"/>
                  </a:cubicBezTo>
                  <a:cubicBezTo>
                    <a:pt x="3527" y="1061"/>
                    <a:pt x="4309" y="1557"/>
                    <a:pt x="5011" y="2023"/>
                  </a:cubicBezTo>
                  <a:cubicBezTo>
                    <a:pt x="5034" y="2038"/>
                    <a:pt x="5061" y="2047"/>
                    <a:pt x="5089" y="2047"/>
                  </a:cubicBezTo>
                  <a:cubicBezTo>
                    <a:pt x="5104" y="2047"/>
                    <a:pt x="5120" y="2044"/>
                    <a:pt x="5135" y="2039"/>
                  </a:cubicBezTo>
                  <a:cubicBezTo>
                    <a:pt x="5177" y="2023"/>
                    <a:pt x="5210" y="1990"/>
                    <a:pt x="5222" y="1946"/>
                  </a:cubicBezTo>
                  <a:cubicBezTo>
                    <a:pt x="5404" y="1328"/>
                    <a:pt x="5643" y="624"/>
                    <a:pt x="5776" y="358"/>
                  </a:cubicBezTo>
                  <a:close/>
                  <a:moveTo>
                    <a:pt x="5774" y="0"/>
                  </a:moveTo>
                  <a:cubicBezTo>
                    <a:pt x="5669" y="0"/>
                    <a:pt x="5514" y="0"/>
                    <a:pt x="5009" y="1686"/>
                  </a:cubicBezTo>
                  <a:cubicBezTo>
                    <a:pt x="3921" y="964"/>
                    <a:pt x="3303" y="599"/>
                    <a:pt x="3172" y="599"/>
                  </a:cubicBezTo>
                  <a:cubicBezTo>
                    <a:pt x="3158" y="599"/>
                    <a:pt x="3146" y="601"/>
                    <a:pt x="3132" y="605"/>
                  </a:cubicBezTo>
                  <a:cubicBezTo>
                    <a:pt x="3024" y="633"/>
                    <a:pt x="2910" y="661"/>
                    <a:pt x="2842" y="2582"/>
                  </a:cubicBezTo>
                  <a:cubicBezTo>
                    <a:pt x="2447" y="2486"/>
                    <a:pt x="1474" y="2259"/>
                    <a:pt x="1163" y="2259"/>
                  </a:cubicBezTo>
                  <a:cubicBezTo>
                    <a:pt x="1109" y="2259"/>
                    <a:pt x="1050" y="2264"/>
                    <a:pt x="1001" y="2301"/>
                  </a:cubicBezTo>
                  <a:cubicBezTo>
                    <a:pt x="905" y="2372"/>
                    <a:pt x="786" y="2461"/>
                    <a:pt x="1728" y="4241"/>
                  </a:cubicBezTo>
                  <a:cubicBezTo>
                    <a:pt x="1139" y="4384"/>
                    <a:pt x="128" y="4686"/>
                    <a:pt x="63" y="5069"/>
                  </a:cubicBezTo>
                  <a:cubicBezTo>
                    <a:pt x="0" y="5451"/>
                    <a:pt x="954" y="6087"/>
                    <a:pt x="1527" y="6429"/>
                  </a:cubicBezTo>
                  <a:cubicBezTo>
                    <a:pt x="178" y="7442"/>
                    <a:pt x="210" y="7622"/>
                    <a:pt x="222" y="7701"/>
                  </a:cubicBezTo>
                  <a:cubicBezTo>
                    <a:pt x="236" y="7790"/>
                    <a:pt x="267" y="7972"/>
                    <a:pt x="2140" y="8441"/>
                  </a:cubicBezTo>
                  <a:cubicBezTo>
                    <a:pt x="1972" y="9025"/>
                    <a:pt x="1673" y="10104"/>
                    <a:pt x="1703" y="10287"/>
                  </a:cubicBezTo>
                  <a:cubicBezTo>
                    <a:pt x="1710" y="10321"/>
                    <a:pt x="1742" y="10431"/>
                    <a:pt x="1911" y="10431"/>
                  </a:cubicBezTo>
                  <a:cubicBezTo>
                    <a:pt x="2241" y="10431"/>
                    <a:pt x="3453" y="9971"/>
                    <a:pt x="3911" y="9793"/>
                  </a:cubicBezTo>
                  <a:cubicBezTo>
                    <a:pt x="4010" y="10342"/>
                    <a:pt x="4162" y="11110"/>
                    <a:pt x="4253" y="11231"/>
                  </a:cubicBezTo>
                  <a:cubicBezTo>
                    <a:pt x="4286" y="11269"/>
                    <a:pt x="4333" y="11292"/>
                    <a:pt x="4384" y="11293"/>
                  </a:cubicBezTo>
                  <a:cubicBezTo>
                    <a:pt x="4545" y="11293"/>
                    <a:pt x="5051" y="10871"/>
                    <a:pt x="5893" y="10036"/>
                  </a:cubicBezTo>
                  <a:cubicBezTo>
                    <a:pt x="6571" y="10956"/>
                    <a:pt x="7013" y="11423"/>
                    <a:pt x="7206" y="11423"/>
                  </a:cubicBezTo>
                  <a:lnTo>
                    <a:pt x="7205" y="11424"/>
                  </a:lnTo>
                  <a:cubicBezTo>
                    <a:pt x="7254" y="11424"/>
                    <a:pt x="7299" y="11405"/>
                    <a:pt x="7332" y="11372"/>
                  </a:cubicBezTo>
                  <a:cubicBezTo>
                    <a:pt x="7484" y="11220"/>
                    <a:pt x="7814" y="10263"/>
                    <a:pt x="7959" y="9826"/>
                  </a:cubicBezTo>
                  <a:cubicBezTo>
                    <a:pt x="8244" y="9884"/>
                    <a:pt x="8960" y="10017"/>
                    <a:pt x="9407" y="10017"/>
                  </a:cubicBezTo>
                  <a:cubicBezTo>
                    <a:pt x="9601" y="10017"/>
                    <a:pt x="9809" y="9997"/>
                    <a:pt x="9882" y="9854"/>
                  </a:cubicBezTo>
                  <a:cubicBezTo>
                    <a:pt x="10006" y="9605"/>
                    <a:pt x="9634" y="8827"/>
                    <a:pt x="9342" y="8288"/>
                  </a:cubicBezTo>
                  <a:cubicBezTo>
                    <a:pt x="10102" y="8153"/>
                    <a:pt x="11185" y="7903"/>
                    <a:pt x="11279" y="7558"/>
                  </a:cubicBezTo>
                  <a:cubicBezTo>
                    <a:pt x="11375" y="7207"/>
                    <a:pt x="10602" y="6592"/>
                    <a:pt x="10031" y="6192"/>
                  </a:cubicBezTo>
                  <a:cubicBezTo>
                    <a:pt x="11531" y="5093"/>
                    <a:pt x="11438" y="4878"/>
                    <a:pt x="11400" y="4784"/>
                  </a:cubicBezTo>
                  <a:cubicBezTo>
                    <a:pt x="11306" y="4568"/>
                    <a:pt x="10497" y="4295"/>
                    <a:pt x="9770" y="4089"/>
                  </a:cubicBezTo>
                  <a:cubicBezTo>
                    <a:pt x="10018" y="3610"/>
                    <a:pt x="10432" y="2776"/>
                    <a:pt x="10432" y="2570"/>
                  </a:cubicBezTo>
                  <a:cubicBezTo>
                    <a:pt x="10432" y="2351"/>
                    <a:pt x="10125" y="2351"/>
                    <a:pt x="9942" y="2351"/>
                  </a:cubicBezTo>
                  <a:cubicBezTo>
                    <a:pt x="9484" y="2351"/>
                    <a:pt x="8728" y="2447"/>
                    <a:pt x="8364" y="2496"/>
                  </a:cubicBezTo>
                  <a:cubicBezTo>
                    <a:pt x="8703" y="1068"/>
                    <a:pt x="8515" y="971"/>
                    <a:pt x="8433" y="931"/>
                  </a:cubicBezTo>
                  <a:cubicBezTo>
                    <a:pt x="8399" y="916"/>
                    <a:pt x="8364" y="909"/>
                    <a:pt x="8329" y="909"/>
                  </a:cubicBezTo>
                  <a:cubicBezTo>
                    <a:pt x="8043" y="909"/>
                    <a:pt x="7056" y="1424"/>
                    <a:pt x="6644" y="1646"/>
                  </a:cubicBezTo>
                  <a:cubicBezTo>
                    <a:pt x="6040" y="93"/>
                    <a:pt x="5891" y="34"/>
                    <a:pt x="5835" y="11"/>
                  </a:cubicBezTo>
                  <a:cubicBezTo>
                    <a:pt x="5816" y="4"/>
                    <a:pt x="579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17975" y="1935075"/>
              <a:ext cx="179325" cy="179325"/>
            </a:xfrm>
            <a:custGeom>
              <a:avLst/>
              <a:gdLst/>
              <a:ahLst/>
              <a:cxnLst/>
              <a:rect l="l" t="t" r="r" b="b"/>
              <a:pathLst>
                <a:path w="7173" h="7173" extrusionOk="0">
                  <a:moveTo>
                    <a:pt x="3586" y="1"/>
                  </a:moveTo>
                  <a:cubicBezTo>
                    <a:pt x="1606" y="1"/>
                    <a:pt x="1" y="1606"/>
                    <a:pt x="1" y="3586"/>
                  </a:cubicBezTo>
                  <a:cubicBezTo>
                    <a:pt x="1" y="5567"/>
                    <a:pt x="1606" y="7172"/>
                    <a:pt x="3586" y="7172"/>
                  </a:cubicBezTo>
                  <a:cubicBezTo>
                    <a:pt x="5567" y="7172"/>
                    <a:pt x="7172" y="5567"/>
                    <a:pt x="7172" y="3586"/>
                  </a:cubicBezTo>
                  <a:cubicBezTo>
                    <a:pt x="7172" y="1606"/>
                    <a:pt x="5567" y="1"/>
                    <a:pt x="3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1114475" y="1962975"/>
              <a:ext cx="14950" cy="9025"/>
            </a:xfrm>
            <a:custGeom>
              <a:avLst/>
              <a:gdLst/>
              <a:ahLst/>
              <a:cxnLst/>
              <a:rect l="l" t="t" r="r" b="b"/>
              <a:pathLst>
                <a:path w="598" h="361" extrusionOk="0">
                  <a:moveTo>
                    <a:pt x="1" y="1"/>
                  </a:moveTo>
                  <a:lnTo>
                    <a:pt x="598" y="361"/>
                  </a:lnTo>
                  <a:cubicBezTo>
                    <a:pt x="521" y="1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1110675" y="1959450"/>
              <a:ext cx="22650" cy="16050"/>
            </a:xfrm>
            <a:custGeom>
              <a:avLst/>
              <a:gdLst/>
              <a:ahLst/>
              <a:cxnLst/>
              <a:rect l="l" t="t" r="r" b="b"/>
              <a:pathLst>
                <a:path w="906" h="642" extrusionOk="0">
                  <a:moveTo>
                    <a:pt x="152" y="1"/>
                  </a:moveTo>
                  <a:cubicBezTo>
                    <a:pt x="88" y="1"/>
                    <a:pt x="30" y="47"/>
                    <a:pt x="16" y="112"/>
                  </a:cubicBezTo>
                  <a:cubicBezTo>
                    <a:pt x="1" y="189"/>
                    <a:pt x="50" y="262"/>
                    <a:pt x="125" y="278"/>
                  </a:cubicBezTo>
                  <a:cubicBezTo>
                    <a:pt x="303" y="315"/>
                    <a:pt x="581" y="423"/>
                    <a:pt x="615" y="542"/>
                  </a:cubicBezTo>
                  <a:cubicBezTo>
                    <a:pt x="633" y="601"/>
                    <a:pt x="687" y="641"/>
                    <a:pt x="750" y="641"/>
                  </a:cubicBezTo>
                  <a:cubicBezTo>
                    <a:pt x="762" y="641"/>
                    <a:pt x="776" y="640"/>
                    <a:pt x="788" y="638"/>
                  </a:cubicBezTo>
                  <a:cubicBezTo>
                    <a:pt x="863" y="615"/>
                    <a:pt x="905" y="537"/>
                    <a:pt x="883" y="463"/>
                  </a:cubicBezTo>
                  <a:cubicBezTo>
                    <a:pt x="788" y="144"/>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125050" y="1990525"/>
              <a:ext cx="14950" cy="9025"/>
            </a:xfrm>
            <a:custGeom>
              <a:avLst/>
              <a:gdLst/>
              <a:ahLst/>
              <a:cxnLst/>
              <a:rect l="l" t="t" r="r" b="b"/>
              <a:pathLst>
                <a:path w="598" h="361" extrusionOk="0">
                  <a:moveTo>
                    <a:pt x="0" y="1"/>
                  </a:moveTo>
                  <a:lnTo>
                    <a:pt x="598" y="361"/>
                  </a:lnTo>
                  <a:cubicBezTo>
                    <a:pt x="521" y="108"/>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121250" y="1987050"/>
              <a:ext cx="22650" cy="16025"/>
            </a:xfrm>
            <a:custGeom>
              <a:avLst/>
              <a:gdLst/>
              <a:ahLst/>
              <a:cxnLst/>
              <a:rect l="l" t="t" r="r" b="b"/>
              <a:pathLst>
                <a:path w="906" h="641" extrusionOk="0">
                  <a:moveTo>
                    <a:pt x="152" y="1"/>
                  </a:moveTo>
                  <a:cubicBezTo>
                    <a:pt x="88" y="1"/>
                    <a:pt x="30" y="46"/>
                    <a:pt x="16" y="112"/>
                  </a:cubicBezTo>
                  <a:cubicBezTo>
                    <a:pt x="0" y="187"/>
                    <a:pt x="49" y="262"/>
                    <a:pt x="124" y="276"/>
                  </a:cubicBezTo>
                  <a:cubicBezTo>
                    <a:pt x="309" y="315"/>
                    <a:pt x="582" y="426"/>
                    <a:pt x="615" y="540"/>
                  </a:cubicBezTo>
                  <a:cubicBezTo>
                    <a:pt x="633" y="599"/>
                    <a:pt x="687" y="639"/>
                    <a:pt x="750" y="639"/>
                  </a:cubicBezTo>
                  <a:cubicBezTo>
                    <a:pt x="753" y="640"/>
                    <a:pt x="756" y="640"/>
                    <a:pt x="760" y="640"/>
                  </a:cubicBezTo>
                  <a:cubicBezTo>
                    <a:pt x="769" y="640"/>
                    <a:pt x="780" y="639"/>
                    <a:pt x="790" y="636"/>
                  </a:cubicBezTo>
                  <a:cubicBezTo>
                    <a:pt x="863" y="613"/>
                    <a:pt x="905" y="535"/>
                    <a:pt x="882" y="461"/>
                  </a:cubicBezTo>
                  <a:cubicBezTo>
                    <a:pt x="788" y="142"/>
                    <a:pt x="282" y="23"/>
                    <a:pt x="180" y="4"/>
                  </a:cubicBezTo>
                  <a:cubicBezTo>
                    <a:pt x="171" y="2"/>
                    <a:pt x="161"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1154650" y="1990275"/>
              <a:ext cx="13125" cy="11475"/>
            </a:xfrm>
            <a:custGeom>
              <a:avLst/>
              <a:gdLst/>
              <a:ahLst/>
              <a:cxnLst/>
              <a:rect l="l" t="t" r="r" b="b"/>
              <a:pathLst>
                <a:path w="525" h="459" extrusionOk="0">
                  <a:moveTo>
                    <a:pt x="0" y="0"/>
                  </a:moveTo>
                  <a:lnTo>
                    <a:pt x="524" y="458"/>
                  </a:lnTo>
                  <a:cubicBezTo>
                    <a:pt x="493" y="194"/>
                    <a:pt x="1"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1150550" y="1986700"/>
              <a:ext cx="20900" cy="18525"/>
            </a:xfrm>
            <a:custGeom>
              <a:avLst/>
              <a:gdLst/>
              <a:ahLst/>
              <a:cxnLst/>
              <a:rect l="l" t="t" r="r" b="b"/>
              <a:pathLst>
                <a:path w="836" h="741" extrusionOk="0">
                  <a:moveTo>
                    <a:pt x="159" y="1"/>
                  </a:moveTo>
                  <a:cubicBezTo>
                    <a:pt x="103" y="1"/>
                    <a:pt x="51" y="34"/>
                    <a:pt x="30" y="89"/>
                  </a:cubicBezTo>
                  <a:cubicBezTo>
                    <a:pt x="0" y="163"/>
                    <a:pt x="39" y="247"/>
                    <a:pt x="112" y="273"/>
                  </a:cubicBezTo>
                  <a:cubicBezTo>
                    <a:pt x="287" y="341"/>
                    <a:pt x="536" y="500"/>
                    <a:pt x="549" y="617"/>
                  </a:cubicBezTo>
                  <a:cubicBezTo>
                    <a:pt x="557" y="687"/>
                    <a:pt x="617" y="741"/>
                    <a:pt x="688" y="741"/>
                  </a:cubicBezTo>
                  <a:lnTo>
                    <a:pt x="702" y="741"/>
                  </a:lnTo>
                  <a:cubicBezTo>
                    <a:pt x="779" y="732"/>
                    <a:pt x="835" y="662"/>
                    <a:pt x="826" y="585"/>
                  </a:cubicBezTo>
                  <a:cubicBezTo>
                    <a:pt x="788" y="255"/>
                    <a:pt x="311" y="51"/>
                    <a:pt x="215" y="12"/>
                  </a:cubicBezTo>
                  <a:cubicBezTo>
                    <a:pt x="197" y="5"/>
                    <a:pt x="178" y="1"/>
                    <a:pt x="1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1091200" y="1983325"/>
              <a:ext cx="14975" cy="9025"/>
            </a:xfrm>
            <a:custGeom>
              <a:avLst/>
              <a:gdLst/>
              <a:ahLst/>
              <a:cxnLst/>
              <a:rect l="l" t="t" r="r" b="b"/>
              <a:pathLst>
                <a:path w="599" h="361" extrusionOk="0">
                  <a:moveTo>
                    <a:pt x="1" y="1"/>
                  </a:moveTo>
                  <a:lnTo>
                    <a:pt x="598" y="361"/>
                  </a:lnTo>
                  <a:cubicBezTo>
                    <a:pt x="521" y="107"/>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1087400" y="1979850"/>
              <a:ext cx="22650" cy="16025"/>
            </a:xfrm>
            <a:custGeom>
              <a:avLst/>
              <a:gdLst/>
              <a:ahLst/>
              <a:cxnLst/>
              <a:rect l="l" t="t" r="r" b="b"/>
              <a:pathLst>
                <a:path w="906" h="641" extrusionOk="0">
                  <a:moveTo>
                    <a:pt x="152" y="1"/>
                  </a:moveTo>
                  <a:cubicBezTo>
                    <a:pt x="88" y="1"/>
                    <a:pt x="30" y="46"/>
                    <a:pt x="17" y="114"/>
                  </a:cubicBezTo>
                  <a:cubicBezTo>
                    <a:pt x="1" y="189"/>
                    <a:pt x="50" y="262"/>
                    <a:pt x="125" y="278"/>
                  </a:cubicBezTo>
                  <a:cubicBezTo>
                    <a:pt x="303" y="313"/>
                    <a:pt x="581" y="423"/>
                    <a:pt x="616" y="540"/>
                  </a:cubicBezTo>
                  <a:cubicBezTo>
                    <a:pt x="633" y="599"/>
                    <a:pt x="687" y="639"/>
                    <a:pt x="750" y="639"/>
                  </a:cubicBezTo>
                  <a:cubicBezTo>
                    <a:pt x="754" y="640"/>
                    <a:pt x="757" y="640"/>
                    <a:pt x="761" y="640"/>
                  </a:cubicBezTo>
                  <a:cubicBezTo>
                    <a:pt x="770" y="640"/>
                    <a:pt x="780" y="639"/>
                    <a:pt x="788" y="638"/>
                  </a:cubicBezTo>
                  <a:cubicBezTo>
                    <a:pt x="864" y="615"/>
                    <a:pt x="905" y="536"/>
                    <a:pt x="883" y="463"/>
                  </a:cubicBezTo>
                  <a:cubicBezTo>
                    <a:pt x="788" y="143"/>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1075875" y="1961325"/>
              <a:ext cx="16575" cy="5450"/>
            </a:xfrm>
            <a:custGeom>
              <a:avLst/>
              <a:gdLst/>
              <a:ahLst/>
              <a:cxnLst/>
              <a:rect l="l" t="t" r="r" b="b"/>
              <a:pathLst>
                <a:path w="663" h="218" extrusionOk="0">
                  <a:moveTo>
                    <a:pt x="18" y="0"/>
                  </a:moveTo>
                  <a:cubicBezTo>
                    <a:pt x="7" y="0"/>
                    <a:pt x="1" y="1"/>
                    <a:pt x="1" y="1"/>
                  </a:cubicBezTo>
                  <a:lnTo>
                    <a:pt x="663" y="217"/>
                  </a:lnTo>
                  <a:cubicBezTo>
                    <a:pt x="546" y="11"/>
                    <a:pt x="11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1072350" y="1957800"/>
              <a:ext cx="24475" cy="12450"/>
            </a:xfrm>
            <a:custGeom>
              <a:avLst/>
              <a:gdLst/>
              <a:ahLst/>
              <a:cxnLst/>
              <a:rect l="l" t="t" r="r" b="b"/>
              <a:pathLst>
                <a:path w="979" h="498" extrusionOk="0">
                  <a:moveTo>
                    <a:pt x="185" y="1"/>
                  </a:moveTo>
                  <a:cubicBezTo>
                    <a:pt x="165" y="1"/>
                    <a:pt x="149" y="1"/>
                    <a:pt x="138" y="2"/>
                  </a:cubicBezTo>
                  <a:cubicBezTo>
                    <a:pt x="61" y="4"/>
                    <a:pt x="0" y="66"/>
                    <a:pt x="2" y="145"/>
                  </a:cubicBezTo>
                  <a:cubicBezTo>
                    <a:pt x="7" y="220"/>
                    <a:pt x="70" y="280"/>
                    <a:pt x="145" y="281"/>
                  </a:cubicBezTo>
                  <a:cubicBezTo>
                    <a:pt x="159" y="281"/>
                    <a:pt x="174" y="280"/>
                    <a:pt x="189" y="280"/>
                  </a:cubicBezTo>
                  <a:cubicBezTo>
                    <a:pt x="377" y="280"/>
                    <a:pt x="628" y="331"/>
                    <a:pt x="683" y="426"/>
                  </a:cubicBezTo>
                  <a:cubicBezTo>
                    <a:pt x="708" y="470"/>
                    <a:pt x="755" y="498"/>
                    <a:pt x="804" y="498"/>
                  </a:cubicBezTo>
                  <a:cubicBezTo>
                    <a:pt x="910" y="498"/>
                    <a:pt x="978" y="381"/>
                    <a:pt x="924" y="288"/>
                  </a:cubicBezTo>
                  <a:cubicBezTo>
                    <a:pt x="780" y="32"/>
                    <a:pt x="348" y="1"/>
                    <a:pt x="1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9"/>
          <p:cNvGrpSpPr/>
          <p:nvPr/>
        </p:nvGrpSpPr>
        <p:grpSpPr>
          <a:xfrm rot="3745522">
            <a:off x="620415" y="269346"/>
            <a:ext cx="1097573" cy="1546468"/>
            <a:chOff x="356325" y="1351525"/>
            <a:chExt cx="665275" cy="940450"/>
          </a:xfrm>
        </p:grpSpPr>
        <p:sp>
          <p:nvSpPr>
            <p:cNvPr id="992" name="Google Shape;992;p39"/>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39"/>
          <p:cNvGrpSpPr/>
          <p:nvPr/>
        </p:nvGrpSpPr>
        <p:grpSpPr>
          <a:xfrm>
            <a:off x="6289566" y="2848009"/>
            <a:ext cx="1361410" cy="2476446"/>
            <a:chOff x="2889950" y="3941925"/>
            <a:chExt cx="449800" cy="818200"/>
          </a:xfrm>
        </p:grpSpPr>
        <p:sp>
          <p:nvSpPr>
            <p:cNvPr id="1000" name="Google Shape;1000;p39"/>
            <p:cNvSpPr/>
            <p:nvPr/>
          </p:nvSpPr>
          <p:spPr>
            <a:xfrm>
              <a:off x="2889950" y="3941925"/>
              <a:ext cx="438850" cy="818200"/>
            </a:xfrm>
            <a:custGeom>
              <a:avLst/>
              <a:gdLst/>
              <a:ahLst/>
              <a:cxnLst/>
              <a:rect l="l" t="t" r="r" b="b"/>
              <a:pathLst>
                <a:path w="17554" h="32728" extrusionOk="0">
                  <a:moveTo>
                    <a:pt x="9263" y="0"/>
                  </a:moveTo>
                  <a:cubicBezTo>
                    <a:pt x="7151" y="0"/>
                    <a:pt x="7371" y="11817"/>
                    <a:pt x="6671" y="11952"/>
                  </a:cubicBezTo>
                  <a:cubicBezTo>
                    <a:pt x="6667" y="11953"/>
                    <a:pt x="6663" y="11953"/>
                    <a:pt x="6660" y="11953"/>
                  </a:cubicBezTo>
                  <a:cubicBezTo>
                    <a:pt x="5988" y="11953"/>
                    <a:pt x="5537" y="480"/>
                    <a:pt x="2964" y="480"/>
                  </a:cubicBezTo>
                  <a:cubicBezTo>
                    <a:pt x="2840" y="480"/>
                    <a:pt x="2711" y="507"/>
                    <a:pt x="2577" y="563"/>
                  </a:cubicBezTo>
                  <a:cubicBezTo>
                    <a:pt x="378" y="1482"/>
                    <a:pt x="2591" y="7947"/>
                    <a:pt x="2305" y="11830"/>
                  </a:cubicBezTo>
                  <a:cubicBezTo>
                    <a:pt x="2016" y="15714"/>
                    <a:pt x="102" y="18535"/>
                    <a:pt x="51" y="20065"/>
                  </a:cubicBezTo>
                  <a:cubicBezTo>
                    <a:pt x="1" y="21594"/>
                    <a:pt x="3496" y="27674"/>
                    <a:pt x="3496" y="27674"/>
                  </a:cubicBezTo>
                  <a:cubicBezTo>
                    <a:pt x="4325" y="28939"/>
                    <a:pt x="4128" y="30147"/>
                    <a:pt x="4224" y="32000"/>
                  </a:cubicBezTo>
                  <a:cubicBezTo>
                    <a:pt x="4252" y="32541"/>
                    <a:pt x="6254" y="32728"/>
                    <a:pt x="8507" y="32728"/>
                  </a:cubicBezTo>
                  <a:cubicBezTo>
                    <a:pt x="11420" y="32728"/>
                    <a:pt x="14753" y="32416"/>
                    <a:pt x="14789" y="32154"/>
                  </a:cubicBezTo>
                  <a:cubicBezTo>
                    <a:pt x="14880" y="31475"/>
                    <a:pt x="14972" y="27515"/>
                    <a:pt x="15769" y="26160"/>
                  </a:cubicBezTo>
                  <a:cubicBezTo>
                    <a:pt x="17553" y="23121"/>
                    <a:pt x="17471" y="19160"/>
                    <a:pt x="17035" y="17256"/>
                  </a:cubicBezTo>
                  <a:cubicBezTo>
                    <a:pt x="16598" y="15352"/>
                    <a:pt x="11142" y="13010"/>
                    <a:pt x="10714" y="12184"/>
                  </a:cubicBezTo>
                  <a:cubicBezTo>
                    <a:pt x="10286" y="11358"/>
                    <a:pt x="12440" y="420"/>
                    <a:pt x="9341" y="6"/>
                  </a:cubicBezTo>
                  <a:cubicBezTo>
                    <a:pt x="9315" y="2"/>
                    <a:pt x="9289"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3078050" y="4226125"/>
              <a:ext cx="183900" cy="280350"/>
            </a:xfrm>
            <a:custGeom>
              <a:avLst/>
              <a:gdLst/>
              <a:ahLst/>
              <a:cxnLst/>
              <a:rect l="l" t="t" r="r" b="b"/>
              <a:pathLst>
                <a:path w="7356" h="11214" extrusionOk="0">
                  <a:moveTo>
                    <a:pt x="5071" y="0"/>
                  </a:moveTo>
                  <a:cubicBezTo>
                    <a:pt x="4338" y="0"/>
                    <a:pt x="3561" y="437"/>
                    <a:pt x="2818" y="1303"/>
                  </a:cubicBezTo>
                  <a:cubicBezTo>
                    <a:pt x="2818" y="1303"/>
                    <a:pt x="1" y="10309"/>
                    <a:pt x="837" y="10958"/>
                  </a:cubicBezTo>
                  <a:cubicBezTo>
                    <a:pt x="1055" y="11128"/>
                    <a:pt x="1348" y="11213"/>
                    <a:pt x="1677" y="11213"/>
                  </a:cubicBezTo>
                  <a:cubicBezTo>
                    <a:pt x="2610" y="11213"/>
                    <a:pt x="3843" y="10530"/>
                    <a:pt x="4540" y="9145"/>
                  </a:cubicBezTo>
                  <a:cubicBezTo>
                    <a:pt x="5482" y="7273"/>
                    <a:pt x="7356" y="1295"/>
                    <a:pt x="6313" y="463"/>
                  </a:cubicBezTo>
                  <a:cubicBezTo>
                    <a:pt x="5925" y="154"/>
                    <a:pt x="5506" y="0"/>
                    <a:pt x="5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3155875" y="4276850"/>
              <a:ext cx="183875" cy="280350"/>
            </a:xfrm>
            <a:custGeom>
              <a:avLst/>
              <a:gdLst/>
              <a:ahLst/>
              <a:cxnLst/>
              <a:rect l="l" t="t" r="r" b="b"/>
              <a:pathLst>
                <a:path w="7355" h="11214" extrusionOk="0">
                  <a:moveTo>
                    <a:pt x="5070" y="1"/>
                  </a:moveTo>
                  <a:cubicBezTo>
                    <a:pt x="4337" y="1"/>
                    <a:pt x="3561" y="438"/>
                    <a:pt x="2817" y="1304"/>
                  </a:cubicBezTo>
                  <a:cubicBezTo>
                    <a:pt x="2817" y="1304"/>
                    <a:pt x="0" y="10309"/>
                    <a:pt x="835" y="10959"/>
                  </a:cubicBezTo>
                  <a:cubicBezTo>
                    <a:pt x="1053" y="11128"/>
                    <a:pt x="1346" y="11214"/>
                    <a:pt x="1676" y="11214"/>
                  </a:cubicBezTo>
                  <a:cubicBezTo>
                    <a:pt x="2610" y="11214"/>
                    <a:pt x="3842" y="10531"/>
                    <a:pt x="4538" y="9148"/>
                  </a:cubicBezTo>
                  <a:cubicBezTo>
                    <a:pt x="5479" y="7274"/>
                    <a:pt x="7355" y="1295"/>
                    <a:pt x="6312" y="464"/>
                  </a:cubicBezTo>
                  <a:cubicBezTo>
                    <a:pt x="5924" y="154"/>
                    <a:pt x="5505" y="1"/>
                    <a:pt x="5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3092025" y="4266500"/>
              <a:ext cx="111950" cy="244675"/>
            </a:xfrm>
            <a:custGeom>
              <a:avLst/>
              <a:gdLst/>
              <a:ahLst/>
              <a:cxnLst/>
              <a:rect l="l" t="t" r="r" b="b"/>
              <a:pathLst>
                <a:path w="4478" h="9787" extrusionOk="0">
                  <a:moveTo>
                    <a:pt x="2282" y="0"/>
                  </a:moveTo>
                  <a:cubicBezTo>
                    <a:pt x="2252" y="0"/>
                    <a:pt x="2222" y="17"/>
                    <a:pt x="2210" y="55"/>
                  </a:cubicBezTo>
                  <a:cubicBezTo>
                    <a:pt x="2121" y="363"/>
                    <a:pt x="1" y="7618"/>
                    <a:pt x="533" y="8852"/>
                  </a:cubicBezTo>
                  <a:cubicBezTo>
                    <a:pt x="740" y="9328"/>
                    <a:pt x="1215" y="9787"/>
                    <a:pt x="1833" y="9787"/>
                  </a:cubicBezTo>
                  <a:cubicBezTo>
                    <a:pt x="1863" y="9787"/>
                    <a:pt x="1892" y="9785"/>
                    <a:pt x="1922" y="9783"/>
                  </a:cubicBezTo>
                  <a:cubicBezTo>
                    <a:pt x="2521" y="9741"/>
                    <a:pt x="3646" y="9221"/>
                    <a:pt x="4461" y="6222"/>
                  </a:cubicBezTo>
                  <a:cubicBezTo>
                    <a:pt x="4477" y="6163"/>
                    <a:pt x="4431" y="6125"/>
                    <a:pt x="4386" y="6125"/>
                  </a:cubicBezTo>
                  <a:cubicBezTo>
                    <a:pt x="4356" y="6125"/>
                    <a:pt x="4325" y="6143"/>
                    <a:pt x="4315" y="6182"/>
                  </a:cubicBezTo>
                  <a:cubicBezTo>
                    <a:pt x="3738" y="8308"/>
                    <a:pt x="2862" y="9565"/>
                    <a:pt x="1911" y="9633"/>
                  </a:cubicBezTo>
                  <a:cubicBezTo>
                    <a:pt x="1885" y="9635"/>
                    <a:pt x="1858" y="9636"/>
                    <a:pt x="1832" y="9636"/>
                  </a:cubicBezTo>
                  <a:cubicBezTo>
                    <a:pt x="1279" y="9636"/>
                    <a:pt x="858" y="9222"/>
                    <a:pt x="673" y="8793"/>
                  </a:cubicBezTo>
                  <a:cubicBezTo>
                    <a:pt x="161" y="7609"/>
                    <a:pt x="2336" y="174"/>
                    <a:pt x="2357" y="99"/>
                  </a:cubicBezTo>
                  <a:cubicBezTo>
                    <a:pt x="2375" y="40"/>
                    <a:pt x="2328" y="0"/>
                    <a:pt x="2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3050650" y="4438175"/>
              <a:ext cx="52500" cy="161125"/>
            </a:xfrm>
            <a:custGeom>
              <a:avLst/>
              <a:gdLst/>
              <a:ahLst/>
              <a:cxnLst/>
              <a:rect l="l" t="t" r="r" b="b"/>
              <a:pathLst>
                <a:path w="2100" h="6445" extrusionOk="0">
                  <a:moveTo>
                    <a:pt x="104" y="1"/>
                  </a:moveTo>
                  <a:cubicBezTo>
                    <a:pt x="52" y="1"/>
                    <a:pt x="0" y="55"/>
                    <a:pt x="35" y="115"/>
                  </a:cubicBezTo>
                  <a:cubicBezTo>
                    <a:pt x="2099" y="3770"/>
                    <a:pt x="521" y="6303"/>
                    <a:pt x="505" y="6327"/>
                  </a:cubicBezTo>
                  <a:cubicBezTo>
                    <a:pt x="482" y="6362"/>
                    <a:pt x="491" y="6409"/>
                    <a:pt x="526" y="6432"/>
                  </a:cubicBezTo>
                  <a:cubicBezTo>
                    <a:pt x="538" y="6441"/>
                    <a:pt x="552" y="6444"/>
                    <a:pt x="568" y="6444"/>
                  </a:cubicBezTo>
                  <a:cubicBezTo>
                    <a:pt x="569" y="6444"/>
                    <a:pt x="571" y="6444"/>
                    <a:pt x="572" y="6444"/>
                  </a:cubicBezTo>
                  <a:cubicBezTo>
                    <a:pt x="597" y="6444"/>
                    <a:pt x="619" y="6431"/>
                    <a:pt x="632" y="6409"/>
                  </a:cubicBezTo>
                  <a:cubicBezTo>
                    <a:pt x="650" y="6383"/>
                    <a:pt x="1055" y="5746"/>
                    <a:pt x="1203" y="4637"/>
                  </a:cubicBezTo>
                  <a:cubicBezTo>
                    <a:pt x="1340" y="3617"/>
                    <a:pt x="1270" y="1992"/>
                    <a:pt x="168" y="40"/>
                  </a:cubicBezTo>
                  <a:cubicBezTo>
                    <a:pt x="152" y="12"/>
                    <a:pt x="128"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3171400" y="4299600"/>
              <a:ext cx="146350" cy="233025"/>
            </a:xfrm>
            <a:custGeom>
              <a:avLst/>
              <a:gdLst/>
              <a:ahLst/>
              <a:cxnLst/>
              <a:rect l="l" t="t" r="r" b="b"/>
              <a:pathLst>
                <a:path w="5854" h="9321" extrusionOk="0">
                  <a:moveTo>
                    <a:pt x="2697" y="0"/>
                  </a:moveTo>
                  <a:cubicBezTo>
                    <a:pt x="2669" y="0"/>
                    <a:pt x="2640" y="15"/>
                    <a:pt x="2628" y="52"/>
                  </a:cubicBezTo>
                  <a:cubicBezTo>
                    <a:pt x="2519" y="362"/>
                    <a:pt x="1" y="7672"/>
                    <a:pt x="841" y="8954"/>
                  </a:cubicBezTo>
                  <a:cubicBezTo>
                    <a:pt x="1000" y="9195"/>
                    <a:pt x="1267" y="9320"/>
                    <a:pt x="1601" y="9320"/>
                  </a:cubicBezTo>
                  <a:cubicBezTo>
                    <a:pt x="1754" y="9317"/>
                    <a:pt x="1906" y="9296"/>
                    <a:pt x="2055" y="9252"/>
                  </a:cubicBezTo>
                  <a:cubicBezTo>
                    <a:pt x="2865" y="9027"/>
                    <a:pt x="3765" y="8295"/>
                    <a:pt x="4460" y="7298"/>
                  </a:cubicBezTo>
                  <a:cubicBezTo>
                    <a:pt x="5052" y="6447"/>
                    <a:pt x="5775" y="5001"/>
                    <a:pt x="5854" y="2951"/>
                  </a:cubicBezTo>
                  <a:cubicBezTo>
                    <a:pt x="5854" y="2909"/>
                    <a:pt x="5822" y="2874"/>
                    <a:pt x="5780" y="2872"/>
                  </a:cubicBezTo>
                  <a:cubicBezTo>
                    <a:pt x="5779" y="2872"/>
                    <a:pt x="5778" y="2872"/>
                    <a:pt x="5777" y="2872"/>
                  </a:cubicBezTo>
                  <a:cubicBezTo>
                    <a:pt x="5737" y="2872"/>
                    <a:pt x="5703" y="2905"/>
                    <a:pt x="5700" y="2946"/>
                  </a:cubicBezTo>
                  <a:cubicBezTo>
                    <a:pt x="5567" y="6484"/>
                    <a:pt x="3422" y="8713"/>
                    <a:pt x="2015" y="9106"/>
                  </a:cubicBezTo>
                  <a:cubicBezTo>
                    <a:pt x="1863" y="9147"/>
                    <a:pt x="1723" y="9168"/>
                    <a:pt x="1597" y="9168"/>
                  </a:cubicBezTo>
                  <a:cubicBezTo>
                    <a:pt x="1316" y="9168"/>
                    <a:pt x="1100" y="9067"/>
                    <a:pt x="969" y="8870"/>
                  </a:cubicBezTo>
                  <a:cubicBezTo>
                    <a:pt x="742" y="8522"/>
                    <a:pt x="659" y="7403"/>
                    <a:pt x="1564" y="4041"/>
                  </a:cubicBezTo>
                  <a:cubicBezTo>
                    <a:pt x="2109" y="2016"/>
                    <a:pt x="2766" y="121"/>
                    <a:pt x="2773" y="102"/>
                  </a:cubicBezTo>
                  <a:cubicBezTo>
                    <a:pt x="2793" y="42"/>
                    <a:pt x="2745" y="0"/>
                    <a:pt x="2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910875" y="4355900"/>
              <a:ext cx="312325" cy="130825"/>
            </a:xfrm>
            <a:custGeom>
              <a:avLst/>
              <a:gdLst/>
              <a:ahLst/>
              <a:cxnLst/>
              <a:rect l="l" t="t" r="r" b="b"/>
              <a:pathLst>
                <a:path w="12493" h="5233" extrusionOk="0">
                  <a:moveTo>
                    <a:pt x="4275" y="0"/>
                  </a:moveTo>
                  <a:cubicBezTo>
                    <a:pt x="4224" y="0"/>
                    <a:pt x="4179" y="3"/>
                    <a:pt x="4140" y="9"/>
                  </a:cubicBezTo>
                  <a:cubicBezTo>
                    <a:pt x="3043" y="171"/>
                    <a:pt x="0" y="3378"/>
                    <a:pt x="0" y="3378"/>
                  </a:cubicBezTo>
                  <a:lnTo>
                    <a:pt x="3520" y="5233"/>
                  </a:lnTo>
                  <a:cubicBezTo>
                    <a:pt x="4789" y="4943"/>
                    <a:pt x="5691" y="3371"/>
                    <a:pt x="5691" y="3371"/>
                  </a:cubicBezTo>
                  <a:cubicBezTo>
                    <a:pt x="5691" y="3371"/>
                    <a:pt x="7110" y="4404"/>
                    <a:pt x="9213" y="4404"/>
                  </a:cubicBezTo>
                  <a:cubicBezTo>
                    <a:pt x="9399" y="4404"/>
                    <a:pt x="9590" y="4396"/>
                    <a:pt x="9786" y="4379"/>
                  </a:cubicBezTo>
                  <a:cubicBezTo>
                    <a:pt x="12167" y="4163"/>
                    <a:pt x="12492" y="1953"/>
                    <a:pt x="11827" y="1953"/>
                  </a:cubicBezTo>
                  <a:cubicBezTo>
                    <a:pt x="11818" y="1953"/>
                    <a:pt x="11809" y="1954"/>
                    <a:pt x="11800" y="1955"/>
                  </a:cubicBezTo>
                  <a:cubicBezTo>
                    <a:pt x="11790" y="1955"/>
                    <a:pt x="11780" y="1956"/>
                    <a:pt x="11768" y="1956"/>
                  </a:cubicBezTo>
                  <a:cubicBezTo>
                    <a:pt x="10969" y="1956"/>
                    <a:pt x="5631" y="0"/>
                    <a:pt x="4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908250" y="4354000"/>
              <a:ext cx="309175" cy="134650"/>
            </a:xfrm>
            <a:custGeom>
              <a:avLst/>
              <a:gdLst/>
              <a:ahLst/>
              <a:cxnLst/>
              <a:rect l="l" t="t" r="r" b="b"/>
              <a:pathLst>
                <a:path w="12367" h="5386" extrusionOk="0">
                  <a:moveTo>
                    <a:pt x="4377" y="1"/>
                  </a:moveTo>
                  <a:cubicBezTo>
                    <a:pt x="4323" y="1"/>
                    <a:pt x="4276" y="4"/>
                    <a:pt x="4234" y="10"/>
                  </a:cubicBezTo>
                  <a:cubicBezTo>
                    <a:pt x="3123" y="174"/>
                    <a:pt x="175" y="3271"/>
                    <a:pt x="50" y="3402"/>
                  </a:cubicBezTo>
                  <a:cubicBezTo>
                    <a:pt x="0" y="3458"/>
                    <a:pt x="50" y="3529"/>
                    <a:pt x="107" y="3529"/>
                  </a:cubicBezTo>
                  <a:cubicBezTo>
                    <a:pt x="125" y="3529"/>
                    <a:pt x="143" y="3522"/>
                    <a:pt x="160" y="3506"/>
                  </a:cubicBezTo>
                  <a:cubicBezTo>
                    <a:pt x="191" y="3475"/>
                    <a:pt x="3197" y="317"/>
                    <a:pt x="4257" y="162"/>
                  </a:cubicBezTo>
                  <a:cubicBezTo>
                    <a:pt x="4294" y="156"/>
                    <a:pt x="4336" y="154"/>
                    <a:pt x="4385" y="154"/>
                  </a:cubicBezTo>
                  <a:cubicBezTo>
                    <a:pt x="5138" y="154"/>
                    <a:pt x="7236" y="796"/>
                    <a:pt x="8941" y="1320"/>
                  </a:cubicBezTo>
                  <a:cubicBezTo>
                    <a:pt x="10370" y="1756"/>
                    <a:pt x="11512" y="2109"/>
                    <a:pt x="11873" y="2109"/>
                  </a:cubicBezTo>
                  <a:cubicBezTo>
                    <a:pt x="11887" y="2109"/>
                    <a:pt x="11900" y="2109"/>
                    <a:pt x="11912" y="2107"/>
                  </a:cubicBezTo>
                  <a:cubicBezTo>
                    <a:pt x="11919" y="2107"/>
                    <a:pt x="11926" y="2106"/>
                    <a:pt x="11933" y="2106"/>
                  </a:cubicBezTo>
                  <a:cubicBezTo>
                    <a:pt x="12111" y="2106"/>
                    <a:pt x="12148" y="2319"/>
                    <a:pt x="12156" y="2413"/>
                  </a:cubicBezTo>
                  <a:cubicBezTo>
                    <a:pt x="12209" y="3021"/>
                    <a:pt x="11598" y="4224"/>
                    <a:pt x="9884" y="4378"/>
                  </a:cubicBezTo>
                  <a:cubicBezTo>
                    <a:pt x="9693" y="4395"/>
                    <a:pt x="9506" y="4403"/>
                    <a:pt x="9324" y="4403"/>
                  </a:cubicBezTo>
                  <a:cubicBezTo>
                    <a:pt x="7269" y="4403"/>
                    <a:pt x="5857" y="3395"/>
                    <a:pt x="5841" y="3384"/>
                  </a:cubicBezTo>
                  <a:cubicBezTo>
                    <a:pt x="5827" y="3374"/>
                    <a:pt x="5812" y="3369"/>
                    <a:pt x="5796" y="3369"/>
                  </a:cubicBezTo>
                  <a:cubicBezTo>
                    <a:pt x="5769" y="3369"/>
                    <a:pt x="5744" y="3383"/>
                    <a:pt x="5729" y="3407"/>
                  </a:cubicBezTo>
                  <a:cubicBezTo>
                    <a:pt x="5721" y="3423"/>
                    <a:pt x="4830" y="4953"/>
                    <a:pt x="3609" y="5234"/>
                  </a:cubicBezTo>
                  <a:cubicBezTo>
                    <a:pt x="3518" y="5253"/>
                    <a:pt x="3534" y="5386"/>
                    <a:pt x="3625" y="5386"/>
                  </a:cubicBezTo>
                  <a:cubicBezTo>
                    <a:pt x="3632" y="5384"/>
                    <a:pt x="3637" y="5384"/>
                    <a:pt x="3642" y="5382"/>
                  </a:cubicBezTo>
                  <a:cubicBezTo>
                    <a:pt x="4790" y="5118"/>
                    <a:pt x="5624" y="3868"/>
                    <a:pt x="5820" y="3554"/>
                  </a:cubicBezTo>
                  <a:cubicBezTo>
                    <a:pt x="6133" y="3757"/>
                    <a:pt x="7475" y="4555"/>
                    <a:pt x="9326" y="4555"/>
                  </a:cubicBezTo>
                  <a:cubicBezTo>
                    <a:pt x="9512" y="4555"/>
                    <a:pt x="9703" y="4547"/>
                    <a:pt x="9898" y="4530"/>
                  </a:cubicBezTo>
                  <a:cubicBezTo>
                    <a:pt x="11718" y="4366"/>
                    <a:pt x="12366" y="3061"/>
                    <a:pt x="12308" y="2399"/>
                  </a:cubicBezTo>
                  <a:cubicBezTo>
                    <a:pt x="12284" y="2122"/>
                    <a:pt x="12142" y="1954"/>
                    <a:pt x="11936" y="1954"/>
                  </a:cubicBezTo>
                  <a:cubicBezTo>
                    <a:pt x="11924" y="1954"/>
                    <a:pt x="11912" y="1954"/>
                    <a:pt x="11900" y="1955"/>
                  </a:cubicBezTo>
                  <a:cubicBezTo>
                    <a:pt x="11892" y="1956"/>
                    <a:pt x="11883" y="1956"/>
                    <a:pt x="11874" y="1956"/>
                  </a:cubicBezTo>
                  <a:cubicBezTo>
                    <a:pt x="11544" y="1956"/>
                    <a:pt x="10301" y="1577"/>
                    <a:pt x="8987" y="1173"/>
                  </a:cubicBezTo>
                  <a:cubicBezTo>
                    <a:pt x="7185" y="622"/>
                    <a:pt x="5157" y="1"/>
                    <a:pt x="4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3205700" y="4428725"/>
              <a:ext cx="68425" cy="70900"/>
            </a:xfrm>
            <a:custGeom>
              <a:avLst/>
              <a:gdLst/>
              <a:ahLst/>
              <a:cxnLst/>
              <a:rect l="l" t="t" r="r" b="b"/>
              <a:pathLst>
                <a:path w="2737" h="2836" extrusionOk="0">
                  <a:moveTo>
                    <a:pt x="1666" y="0"/>
                  </a:moveTo>
                  <a:cubicBezTo>
                    <a:pt x="1614" y="0"/>
                    <a:pt x="1562" y="10"/>
                    <a:pt x="1513" y="28"/>
                  </a:cubicBezTo>
                  <a:cubicBezTo>
                    <a:pt x="782" y="283"/>
                    <a:pt x="52" y="2323"/>
                    <a:pt x="21" y="2411"/>
                  </a:cubicBezTo>
                  <a:cubicBezTo>
                    <a:pt x="0" y="2471"/>
                    <a:pt x="48" y="2513"/>
                    <a:pt x="96" y="2513"/>
                  </a:cubicBezTo>
                  <a:cubicBezTo>
                    <a:pt x="124" y="2513"/>
                    <a:pt x="153" y="2497"/>
                    <a:pt x="166" y="2461"/>
                  </a:cubicBezTo>
                  <a:cubicBezTo>
                    <a:pt x="173" y="2442"/>
                    <a:pt x="899" y="404"/>
                    <a:pt x="1563" y="173"/>
                  </a:cubicBezTo>
                  <a:cubicBezTo>
                    <a:pt x="1596" y="160"/>
                    <a:pt x="1631" y="154"/>
                    <a:pt x="1667" y="154"/>
                  </a:cubicBezTo>
                  <a:cubicBezTo>
                    <a:pt x="1720" y="154"/>
                    <a:pt x="1773" y="169"/>
                    <a:pt x="1820" y="200"/>
                  </a:cubicBezTo>
                  <a:cubicBezTo>
                    <a:pt x="2408" y="568"/>
                    <a:pt x="1638" y="2143"/>
                    <a:pt x="1292" y="2720"/>
                  </a:cubicBezTo>
                  <a:cubicBezTo>
                    <a:pt x="1270" y="2756"/>
                    <a:pt x="1282" y="2802"/>
                    <a:pt x="1317" y="2825"/>
                  </a:cubicBezTo>
                  <a:cubicBezTo>
                    <a:pt x="1329" y="2832"/>
                    <a:pt x="1343" y="2835"/>
                    <a:pt x="1357" y="2835"/>
                  </a:cubicBezTo>
                  <a:cubicBezTo>
                    <a:pt x="1383" y="2835"/>
                    <a:pt x="1409" y="2821"/>
                    <a:pt x="1423" y="2798"/>
                  </a:cubicBezTo>
                  <a:cubicBezTo>
                    <a:pt x="1478" y="2709"/>
                    <a:pt x="2737" y="593"/>
                    <a:pt x="1902" y="70"/>
                  </a:cubicBezTo>
                  <a:cubicBezTo>
                    <a:pt x="1831" y="24"/>
                    <a:pt x="1749" y="0"/>
                    <a:pt x="166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3126975" y="4391775"/>
              <a:ext cx="70200" cy="42250"/>
            </a:xfrm>
            <a:custGeom>
              <a:avLst/>
              <a:gdLst/>
              <a:ahLst/>
              <a:cxnLst/>
              <a:rect l="l" t="t" r="r" b="b"/>
              <a:pathLst>
                <a:path w="2808" h="1690" extrusionOk="0">
                  <a:moveTo>
                    <a:pt x="1078" y="1"/>
                  </a:moveTo>
                  <a:cubicBezTo>
                    <a:pt x="761" y="1"/>
                    <a:pt x="226" y="41"/>
                    <a:pt x="73" y="303"/>
                  </a:cubicBezTo>
                  <a:cubicBezTo>
                    <a:pt x="0" y="432"/>
                    <a:pt x="24" y="591"/>
                    <a:pt x="147" y="773"/>
                  </a:cubicBezTo>
                  <a:cubicBezTo>
                    <a:pt x="674" y="1555"/>
                    <a:pt x="2616" y="1685"/>
                    <a:pt x="2698" y="1690"/>
                  </a:cubicBezTo>
                  <a:lnTo>
                    <a:pt x="2704" y="1690"/>
                  </a:lnTo>
                  <a:lnTo>
                    <a:pt x="2702" y="1688"/>
                  </a:lnTo>
                  <a:lnTo>
                    <a:pt x="2702" y="1688"/>
                  </a:lnTo>
                  <a:cubicBezTo>
                    <a:pt x="2703" y="1688"/>
                    <a:pt x="2704" y="1688"/>
                    <a:pt x="2705" y="1688"/>
                  </a:cubicBezTo>
                  <a:cubicBezTo>
                    <a:pt x="2805" y="1688"/>
                    <a:pt x="2807" y="1538"/>
                    <a:pt x="2707" y="1534"/>
                  </a:cubicBezTo>
                  <a:cubicBezTo>
                    <a:pt x="2688" y="1534"/>
                    <a:pt x="758" y="1407"/>
                    <a:pt x="272" y="686"/>
                  </a:cubicBezTo>
                  <a:cubicBezTo>
                    <a:pt x="185" y="558"/>
                    <a:pt x="161" y="453"/>
                    <a:pt x="204" y="380"/>
                  </a:cubicBezTo>
                  <a:cubicBezTo>
                    <a:pt x="305" y="209"/>
                    <a:pt x="738" y="153"/>
                    <a:pt x="1086" y="153"/>
                  </a:cubicBezTo>
                  <a:cubicBezTo>
                    <a:pt x="1162" y="153"/>
                    <a:pt x="1233" y="155"/>
                    <a:pt x="1296" y="160"/>
                  </a:cubicBezTo>
                  <a:cubicBezTo>
                    <a:pt x="1299" y="160"/>
                    <a:pt x="1302" y="160"/>
                    <a:pt x="1305" y="160"/>
                  </a:cubicBezTo>
                  <a:cubicBezTo>
                    <a:pt x="1345" y="160"/>
                    <a:pt x="1376" y="129"/>
                    <a:pt x="1378" y="90"/>
                  </a:cubicBezTo>
                  <a:cubicBezTo>
                    <a:pt x="1382" y="48"/>
                    <a:pt x="1350" y="11"/>
                    <a:pt x="1308" y="8"/>
                  </a:cubicBezTo>
                  <a:cubicBezTo>
                    <a:pt x="1280" y="6"/>
                    <a:pt x="1193"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3028900" y="4365275"/>
              <a:ext cx="14375" cy="36925"/>
            </a:xfrm>
            <a:custGeom>
              <a:avLst/>
              <a:gdLst/>
              <a:ahLst/>
              <a:cxnLst/>
              <a:rect l="l" t="t" r="r" b="b"/>
              <a:pathLst>
                <a:path w="575" h="1477" extrusionOk="0">
                  <a:moveTo>
                    <a:pt x="98" y="0"/>
                  </a:moveTo>
                  <a:cubicBezTo>
                    <a:pt x="49" y="0"/>
                    <a:pt x="1" y="47"/>
                    <a:pt x="27" y="107"/>
                  </a:cubicBezTo>
                  <a:cubicBezTo>
                    <a:pt x="30" y="116"/>
                    <a:pt x="421" y="1036"/>
                    <a:pt x="419" y="1400"/>
                  </a:cubicBezTo>
                  <a:cubicBezTo>
                    <a:pt x="418" y="1442"/>
                    <a:pt x="453" y="1477"/>
                    <a:pt x="495" y="1477"/>
                  </a:cubicBezTo>
                  <a:cubicBezTo>
                    <a:pt x="536" y="1477"/>
                    <a:pt x="571" y="1443"/>
                    <a:pt x="571" y="1401"/>
                  </a:cubicBezTo>
                  <a:cubicBezTo>
                    <a:pt x="575" y="1007"/>
                    <a:pt x="184" y="86"/>
                    <a:pt x="166" y="48"/>
                  </a:cubicBezTo>
                  <a:cubicBezTo>
                    <a:pt x="152" y="14"/>
                    <a:pt x="125" y="0"/>
                    <a:pt x="9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046475" y="4365275"/>
              <a:ext cx="12225" cy="39675"/>
            </a:xfrm>
            <a:custGeom>
              <a:avLst/>
              <a:gdLst/>
              <a:ahLst/>
              <a:cxnLst/>
              <a:rect l="l" t="t" r="r" b="b"/>
              <a:pathLst>
                <a:path w="489" h="1587" extrusionOk="0">
                  <a:moveTo>
                    <a:pt x="108" y="1"/>
                  </a:moveTo>
                  <a:cubicBezTo>
                    <a:pt x="32" y="1"/>
                    <a:pt x="1" y="120"/>
                    <a:pt x="85" y="149"/>
                  </a:cubicBezTo>
                  <a:cubicBezTo>
                    <a:pt x="247" y="207"/>
                    <a:pt x="261" y="897"/>
                    <a:pt x="179" y="1501"/>
                  </a:cubicBezTo>
                  <a:cubicBezTo>
                    <a:pt x="174" y="1543"/>
                    <a:pt x="204" y="1581"/>
                    <a:pt x="246" y="1587"/>
                  </a:cubicBezTo>
                  <a:lnTo>
                    <a:pt x="256" y="1587"/>
                  </a:lnTo>
                  <a:cubicBezTo>
                    <a:pt x="293" y="1587"/>
                    <a:pt x="326" y="1559"/>
                    <a:pt x="331" y="1522"/>
                  </a:cubicBezTo>
                  <a:cubicBezTo>
                    <a:pt x="375" y="1197"/>
                    <a:pt x="488" y="132"/>
                    <a:pt x="137" y="6"/>
                  </a:cubicBezTo>
                  <a:cubicBezTo>
                    <a:pt x="127" y="2"/>
                    <a:pt x="117" y="1"/>
                    <a:pt x="10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3249875" y="4381025"/>
              <a:ext cx="54775" cy="19425"/>
            </a:xfrm>
            <a:custGeom>
              <a:avLst/>
              <a:gdLst/>
              <a:ahLst/>
              <a:cxnLst/>
              <a:rect l="l" t="t" r="r" b="b"/>
              <a:pathLst>
                <a:path w="2191" h="777" extrusionOk="0">
                  <a:moveTo>
                    <a:pt x="105" y="0"/>
                  </a:moveTo>
                  <a:cubicBezTo>
                    <a:pt x="23" y="0"/>
                    <a:pt x="1" y="134"/>
                    <a:pt x="95" y="151"/>
                  </a:cubicBezTo>
                  <a:cubicBezTo>
                    <a:pt x="563" y="254"/>
                    <a:pt x="1822" y="562"/>
                    <a:pt x="2039" y="757"/>
                  </a:cubicBezTo>
                  <a:cubicBezTo>
                    <a:pt x="2053" y="770"/>
                    <a:pt x="2070" y="777"/>
                    <a:pt x="2089" y="777"/>
                  </a:cubicBezTo>
                  <a:cubicBezTo>
                    <a:pt x="2157" y="777"/>
                    <a:pt x="2191" y="691"/>
                    <a:pt x="2140" y="644"/>
                  </a:cubicBezTo>
                  <a:cubicBezTo>
                    <a:pt x="1855" y="385"/>
                    <a:pt x="303" y="41"/>
                    <a:pt x="126" y="3"/>
                  </a:cubicBezTo>
                  <a:cubicBezTo>
                    <a:pt x="119" y="1"/>
                    <a:pt x="112" y="0"/>
                    <a:pt x="10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3262125" y="4366475"/>
              <a:ext cx="35800" cy="18775"/>
            </a:xfrm>
            <a:custGeom>
              <a:avLst/>
              <a:gdLst/>
              <a:ahLst/>
              <a:cxnLst/>
              <a:rect l="l" t="t" r="r" b="b"/>
              <a:pathLst>
                <a:path w="1432" h="751" extrusionOk="0">
                  <a:moveTo>
                    <a:pt x="104" y="1"/>
                  </a:moveTo>
                  <a:cubicBezTo>
                    <a:pt x="14" y="1"/>
                    <a:pt x="0" y="140"/>
                    <a:pt x="96" y="154"/>
                  </a:cubicBezTo>
                  <a:cubicBezTo>
                    <a:pt x="104" y="154"/>
                    <a:pt x="962" y="274"/>
                    <a:pt x="1283" y="719"/>
                  </a:cubicBezTo>
                  <a:cubicBezTo>
                    <a:pt x="1297" y="739"/>
                    <a:pt x="1320" y="751"/>
                    <a:pt x="1344" y="751"/>
                  </a:cubicBezTo>
                  <a:cubicBezTo>
                    <a:pt x="1360" y="751"/>
                    <a:pt x="1376" y="746"/>
                    <a:pt x="1390" y="735"/>
                  </a:cubicBezTo>
                  <a:cubicBezTo>
                    <a:pt x="1423" y="711"/>
                    <a:pt x="1432" y="664"/>
                    <a:pt x="1407" y="630"/>
                  </a:cubicBezTo>
                  <a:cubicBezTo>
                    <a:pt x="1047" y="131"/>
                    <a:pt x="155" y="7"/>
                    <a:pt x="117" y="2"/>
                  </a:cubicBezTo>
                  <a:cubicBezTo>
                    <a:pt x="112" y="1"/>
                    <a:pt x="108" y="1"/>
                    <a:pt x="10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3144050" y="4339950"/>
              <a:ext cx="54550" cy="21850"/>
            </a:xfrm>
            <a:custGeom>
              <a:avLst/>
              <a:gdLst/>
              <a:ahLst/>
              <a:cxnLst/>
              <a:rect l="l" t="t" r="r" b="b"/>
              <a:pathLst>
                <a:path w="2182" h="874" extrusionOk="0">
                  <a:moveTo>
                    <a:pt x="107" y="0"/>
                  </a:moveTo>
                  <a:cubicBezTo>
                    <a:pt x="21" y="0"/>
                    <a:pt x="0" y="133"/>
                    <a:pt x="92" y="151"/>
                  </a:cubicBezTo>
                  <a:cubicBezTo>
                    <a:pt x="554" y="233"/>
                    <a:pt x="1799" y="514"/>
                    <a:pt x="2033" y="841"/>
                  </a:cubicBezTo>
                  <a:cubicBezTo>
                    <a:pt x="2047" y="862"/>
                    <a:pt x="2070" y="874"/>
                    <a:pt x="2096" y="874"/>
                  </a:cubicBezTo>
                  <a:cubicBezTo>
                    <a:pt x="2111" y="874"/>
                    <a:pt x="2125" y="869"/>
                    <a:pt x="2139" y="860"/>
                  </a:cubicBezTo>
                  <a:cubicBezTo>
                    <a:pt x="2173" y="834"/>
                    <a:pt x="2181" y="787"/>
                    <a:pt x="2157" y="754"/>
                  </a:cubicBezTo>
                  <a:cubicBezTo>
                    <a:pt x="1839" y="308"/>
                    <a:pt x="190" y="13"/>
                    <a:pt x="119" y="1"/>
                  </a:cubicBezTo>
                  <a:cubicBezTo>
                    <a:pt x="115" y="0"/>
                    <a:pt x="111" y="0"/>
                    <a:pt x="10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3159400" y="4328725"/>
              <a:ext cx="35975" cy="12250"/>
            </a:xfrm>
            <a:custGeom>
              <a:avLst/>
              <a:gdLst/>
              <a:ahLst/>
              <a:cxnLst/>
              <a:rect l="l" t="t" r="r" b="b"/>
              <a:pathLst>
                <a:path w="1439" h="490" extrusionOk="0">
                  <a:moveTo>
                    <a:pt x="80" y="1"/>
                  </a:moveTo>
                  <a:cubicBezTo>
                    <a:pt x="39" y="1"/>
                    <a:pt x="6" y="33"/>
                    <a:pt x="2" y="74"/>
                  </a:cubicBezTo>
                  <a:cubicBezTo>
                    <a:pt x="1" y="116"/>
                    <a:pt x="34" y="151"/>
                    <a:pt x="76" y="153"/>
                  </a:cubicBezTo>
                  <a:cubicBezTo>
                    <a:pt x="352" y="163"/>
                    <a:pt x="1108" y="240"/>
                    <a:pt x="1293" y="464"/>
                  </a:cubicBezTo>
                  <a:cubicBezTo>
                    <a:pt x="1309" y="481"/>
                    <a:pt x="1330" y="490"/>
                    <a:pt x="1353" y="490"/>
                  </a:cubicBezTo>
                  <a:cubicBezTo>
                    <a:pt x="1370" y="490"/>
                    <a:pt x="1387" y="485"/>
                    <a:pt x="1401" y="472"/>
                  </a:cubicBezTo>
                  <a:cubicBezTo>
                    <a:pt x="1433" y="446"/>
                    <a:pt x="1438" y="397"/>
                    <a:pt x="1410" y="366"/>
                  </a:cubicBezTo>
                  <a:cubicBezTo>
                    <a:pt x="1148" y="52"/>
                    <a:pt x="191" y="4"/>
                    <a:pt x="83" y="1"/>
                  </a:cubicBezTo>
                  <a:cubicBezTo>
                    <a:pt x="82" y="1"/>
                    <a:pt x="8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3271325" y="4284350"/>
              <a:ext cx="43675" cy="13325"/>
            </a:xfrm>
            <a:custGeom>
              <a:avLst/>
              <a:gdLst/>
              <a:ahLst/>
              <a:cxnLst/>
              <a:rect l="l" t="t" r="r" b="b"/>
              <a:pathLst>
                <a:path w="1747" h="533" extrusionOk="0">
                  <a:moveTo>
                    <a:pt x="893" y="1"/>
                  </a:moveTo>
                  <a:cubicBezTo>
                    <a:pt x="499" y="1"/>
                    <a:pt x="118" y="120"/>
                    <a:pt x="89" y="129"/>
                  </a:cubicBezTo>
                  <a:cubicBezTo>
                    <a:pt x="1" y="156"/>
                    <a:pt x="31" y="278"/>
                    <a:pt x="110" y="278"/>
                  </a:cubicBezTo>
                  <a:cubicBezTo>
                    <a:pt x="118" y="278"/>
                    <a:pt x="127" y="277"/>
                    <a:pt x="136" y="274"/>
                  </a:cubicBezTo>
                  <a:cubicBezTo>
                    <a:pt x="142" y="272"/>
                    <a:pt x="522" y="154"/>
                    <a:pt x="897" y="154"/>
                  </a:cubicBezTo>
                  <a:cubicBezTo>
                    <a:pt x="1192" y="154"/>
                    <a:pt x="1483" y="226"/>
                    <a:pt x="1589" y="485"/>
                  </a:cubicBezTo>
                  <a:cubicBezTo>
                    <a:pt x="1602" y="513"/>
                    <a:pt x="1630" y="532"/>
                    <a:pt x="1659" y="532"/>
                  </a:cubicBezTo>
                  <a:cubicBezTo>
                    <a:pt x="1670" y="532"/>
                    <a:pt x="1680" y="529"/>
                    <a:pt x="1689" y="525"/>
                  </a:cubicBezTo>
                  <a:cubicBezTo>
                    <a:pt x="1727" y="510"/>
                    <a:pt x="1747" y="466"/>
                    <a:pt x="1731" y="426"/>
                  </a:cubicBezTo>
                  <a:cubicBezTo>
                    <a:pt x="1593" y="92"/>
                    <a:pt x="1238" y="1"/>
                    <a:pt x="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3180050" y="4241600"/>
              <a:ext cx="49750" cy="14100"/>
            </a:xfrm>
            <a:custGeom>
              <a:avLst/>
              <a:gdLst/>
              <a:ahLst/>
              <a:cxnLst/>
              <a:rect l="l" t="t" r="r" b="b"/>
              <a:pathLst>
                <a:path w="1990" h="564" extrusionOk="0">
                  <a:moveTo>
                    <a:pt x="170" y="1"/>
                  </a:moveTo>
                  <a:cubicBezTo>
                    <a:pt x="118" y="1"/>
                    <a:pt x="84" y="2"/>
                    <a:pt x="76" y="2"/>
                  </a:cubicBezTo>
                  <a:cubicBezTo>
                    <a:pt x="34" y="2"/>
                    <a:pt x="1" y="37"/>
                    <a:pt x="3" y="78"/>
                  </a:cubicBezTo>
                  <a:cubicBezTo>
                    <a:pt x="1" y="120"/>
                    <a:pt x="34" y="154"/>
                    <a:pt x="75" y="154"/>
                  </a:cubicBezTo>
                  <a:cubicBezTo>
                    <a:pt x="77" y="154"/>
                    <a:pt x="79" y="154"/>
                    <a:pt x="81" y="154"/>
                  </a:cubicBezTo>
                  <a:cubicBezTo>
                    <a:pt x="117" y="152"/>
                    <a:pt x="157" y="152"/>
                    <a:pt x="202" y="152"/>
                  </a:cubicBezTo>
                  <a:cubicBezTo>
                    <a:pt x="671" y="152"/>
                    <a:pt x="1606" y="218"/>
                    <a:pt x="1831" y="531"/>
                  </a:cubicBezTo>
                  <a:cubicBezTo>
                    <a:pt x="1845" y="552"/>
                    <a:pt x="1867" y="564"/>
                    <a:pt x="1893" y="564"/>
                  </a:cubicBezTo>
                  <a:lnTo>
                    <a:pt x="1893" y="564"/>
                  </a:lnTo>
                  <a:cubicBezTo>
                    <a:pt x="1955" y="563"/>
                    <a:pt x="1990" y="492"/>
                    <a:pt x="1953" y="443"/>
                  </a:cubicBezTo>
                  <a:cubicBezTo>
                    <a:pt x="1658" y="29"/>
                    <a:pt x="511" y="1"/>
                    <a:pt x="170" y="1"/>
                  </a:cubicBezTo>
                  <a:close/>
                  <a:moveTo>
                    <a:pt x="1893" y="564"/>
                  </a:moveTo>
                  <a:cubicBezTo>
                    <a:pt x="1893" y="564"/>
                    <a:pt x="1893" y="564"/>
                    <a:pt x="1892" y="564"/>
                  </a:cubicBezTo>
                  <a:lnTo>
                    <a:pt x="1894" y="564"/>
                  </a:lnTo>
                  <a:cubicBezTo>
                    <a:pt x="1894" y="564"/>
                    <a:pt x="1893" y="564"/>
                    <a:pt x="1893" y="564"/>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087650" y="4143125"/>
              <a:ext cx="61250" cy="12175"/>
            </a:xfrm>
            <a:custGeom>
              <a:avLst/>
              <a:gdLst/>
              <a:ahLst/>
              <a:cxnLst/>
              <a:rect l="l" t="t" r="r" b="b"/>
              <a:pathLst>
                <a:path w="2450" h="487" extrusionOk="0">
                  <a:moveTo>
                    <a:pt x="108" y="0"/>
                  </a:moveTo>
                  <a:cubicBezTo>
                    <a:pt x="28" y="0"/>
                    <a:pt x="1" y="120"/>
                    <a:pt x="85" y="149"/>
                  </a:cubicBezTo>
                  <a:cubicBezTo>
                    <a:pt x="143" y="165"/>
                    <a:pt x="1301" y="486"/>
                    <a:pt x="2038" y="486"/>
                  </a:cubicBezTo>
                  <a:cubicBezTo>
                    <a:pt x="2046" y="486"/>
                    <a:pt x="2054" y="486"/>
                    <a:pt x="2062" y="486"/>
                  </a:cubicBezTo>
                  <a:cubicBezTo>
                    <a:pt x="2171" y="486"/>
                    <a:pt x="2280" y="475"/>
                    <a:pt x="2385" y="451"/>
                  </a:cubicBezTo>
                  <a:cubicBezTo>
                    <a:pt x="2425" y="441"/>
                    <a:pt x="2450" y="399"/>
                    <a:pt x="2441" y="358"/>
                  </a:cubicBezTo>
                  <a:cubicBezTo>
                    <a:pt x="2432" y="324"/>
                    <a:pt x="2402" y="301"/>
                    <a:pt x="2370" y="301"/>
                  </a:cubicBezTo>
                  <a:cubicBezTo>
                    <a:pt x="2363" y="301"/>
                    <a:pt x="2355" y="302"/>
                    <a:pt x="2348" y="304"/>
                  </a:cubicBezTo>
                  <a:cubicBezTo>
                    <a:pt x="2264" y="326"/>
                    <a:pt x="2159" y="335"/>
                    <a:pt x="2040" y="335"/>
                  </a:cubicBezTo>
                  <a:cubicBezTo>
                    <a:pt x="1328" y="335"/>
                    <a:pt x="140" y="7"/>
                    <a:pt x="127" y="2"/>
                  </a:cubicBezTo>
                  <a:cubicBezTo>
                    <a:pt x="120" y="1"/>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3077775" y="4224350"/>
              <a:ext cx="61450" cy="12250"/>
            </a:xfrm>
            <a:custGeom>
              <a:avLst/>
              <a:gdLst/>
              <a:ahLst/>
              <a:cxnLst/>
              <a:rect l="l" t="t" r="r" b="b"/>
              <a:pathLst>
                <a:path w="2458" h="490" extrusionOk="0">
                  <a:moveTo>
                    <a:pt x="108" y="1"/>
                  </a:moveTo>
                  <a:cubicBezTo>
                    <a:pt x="28" y="1"/>
                    <a:pt x="0" y="128"/>
                    <a:pt x="92" y="152"/>
                  </a:cubicBezTo>
                  <a:cubicBezTo>
                    <a:pt x="150" y="168"/>
                    <a:pt x="1308" y="489"/>
                    <a:pt x="2045" y="489"/>
                  </a:cubicBezTo>
                  <a:cubicBezTo>
                    <a:pt x="2052" y="489"/>
                    <a:pt x="2060" y="489"/>
                    <a:pt x="2067" y="489"/>
                  </a:cubicBezTo>
                  <a:cubicBezTo>
                    <a:pt x="2176" y="489"/>
                    <a:pt x="2284" y="477"/>
                    <a:pt x="2392" y="454"/>
                  </a:cubicBezTo>
                  <a:cubicBezTo>
                    <a:pt x="2433" y="444"/>
                    <a:pt x="2457" y="402"/>
                    <a:pt x="2447" y="361"/>
                  </a:cubicBezTo>
                  <a:cubicBezTo>
                    <a:pt x="2439" y="326"/>
                    <a:pt x="2408" y="303"/>
                    <a:pt x="2373" y="303"/>
                  </a:cubicBezTo>
                  <a:cubicBezTo>
                    <a:pt x="2367" y="303"/>
                    <a:pt x="2361" y="304"/>
                    <a:pt x="2354" y="306"/>
                  </a:cubicBezTo>
                  <a:cubicBezTo>
                    <a:pt x="2269" y="327"/>
                    <a:pt x="2163" y="336"/>
                    <a:pt x="2043" y="336"/>
                  </a:cubicBezTo>
                  <a:cubicBezTo>
                    <a:pt x="1331" y="336"/>
                    <a:pt x="148" y="8"/>
                    <a:pt x="134" y="5"/>
                  </a:cubicBezTo>
                  <a:cubicBezTo>
                    <a:pt x="125" y="2"/>
                    <a:pt x="116"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2954875" y="4138075"/>
              <a:ext cx="60400" cy="13025"/>
            </a:xfrm>
            <a:custGeom>
              <a:avLst/>
              <a:gdLst/>
              <a:ahLst/>
              <a:cxnLst/>
              <a:rect l="l" t="t" r="r" b="b"/>
              <a:pathLst>
                <a:path w="2416" h="521" extrusionOk="0">
                  <a:moveTo>
                    <a:pt x="2307" y="0"/>
                  </a:moveTo>
                  <a:cubicBezTo>
                    <a:pt x="2294" y="0"/>
                    <a:pt x="2280" y="4"/>
                    <a:pt x="2266" y="12"/>
                  </a:cubicBezTo>
                  <a:cubicBezTo>
                    <a:pt x="1746" y="303"/>
                    <a:pt x="1111" y="365"/>
                    <a:pt x="666" y="365"/>
                  </a:cubicBezTo>
                  <a:cubicBezTo>
                    <a:pt x="343" y="365"/>
                    <a:pt x="120" y="332"/>
                    <a:pt x="114" y="332"/>
                  </a:cubicBezTo>
                  <a:cubicBezTo>
                    <a:pt x="112" y="331"/>
                    <a:pt x="109" y="331"/>
                    <a:pt x="106" y="331"/>
                  </a:cubicBezTo>
                  <a:cubicBezTo>
                    <a:pt x="16" y="331"/>
                    <a:pt x="0" y="465"/>
                    <a:pt x="92" y="482"/>
                  </a:cubicBezTo>
                  <a:cubicBezTo>
                    <a:pt x="284" y="508"/>
                    <a:pt x="478" y="520"/>
                    <a:pt x="673" y="520"/>
                  </a:cubicBezTo>
                  <a:cubicBezTo>
                    <a:pt x="1134" y="520"/>
                    <a:pt x="1791" y="454"/>
                    <a:pt x="2340" y="145"/>
                  </a:cubicBezTo>
                  <a:cubicBezTo>
                    <a:pt x="2416" y="102"/>
                    <a:pt x="2375" y="0"/>
                    <a:pt x="2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2968350" y="4233925"/>
              <a:ext cx="60575" cy="13025"/>
            </a:xfrm>
            <a:custGeom>
              <a:avLst/>
              <a:gdLst/>
              <a:ahLst/>
              <a:cxnLst/>
              <a:rect l="l" t="t" r="r" b="b"/>
              <a:pathLst>
                <a:path w="2423" h="521" extrusionOk="0">
                  <a:moveTo>
                    <a:pt x="2312" y="0"/>
                  </a:moveTo>
                  <a:cubicBezTo>
                    <a:pt x="2299" y="0"/>
                    <a:pt x="2286" y="4"/>
                    <a:pt x="2272" y="12"/>
                  </a:cubicBezTo>
                  <a:cubicBezTo>
                    <a:pt x="1749" y="304"/>
                    <a:pt x="1111" y="366"/>
                    <a:pt x="665" y="366"/>
                  </a:cubicBezTo>
                  <a:cubicBezTo>
                    <a:pt x="344" y="366"/>
                    <a:pt x="124" y="334"/>
                    <a:pt x="119" y="333"/>
                  </a:cubicBezTo>
                  <a:cubicBezTo>
                    <a:pt x="113" y="332"/>
                    <a:pt x="108" y="332"/>
                    <a:pt x="103" y="332"/>
                  </a:cubicBezTo>
                  <a:cubicBezTo>
                    <a:pt x="15" y="332"/>
                    <a:pt x="0" y="470"/>
                    <a:pt x="96" y="483"/>
                  </a:cubicBezTo>
                  <a:cubicBezTo>
                    <a:pt x="276" y="508"/>
                    <a:pt x="459" y="520"/>
                    <a:pt x="641" y="520"/>
                  </a:cubicBezTo>
                  <a:cubicBezTo>
                    <a:pt x="653" y="520"/>
                    <a:pt x="665" y="520"/>
                    <a:pt x="678" y="520"/>
                  </a:cubicBezTo>
                  <a:cubicBezTo>
                    <a:pt x="1139" y="520"/>
                    <a:pt x="1795" y="454"/>
                    <a:pt x="2345" y="144"/>
                  </a:cubicBezTo>
                  <a:cubicBezTo>
                    <a:pt x="2422" y="103"/>
                    <a:pt x="2380" y="0"/>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2944100" y="4022825"/>
              <a:ext cx="51825" cy="15150"/>
            </a:xfrm>
            <a:custGeom>
              <a:avLst/>
              <a:gdLst/>
              <a:ahLst/>
              <a:cxnLst/>
              <a:rect l="l" t="t" r="r" b="b"/>
              <a:pathLst>
                <a:path w="2073" h="606" extrusionOk="0">
                  <a:moveTo>
                    <a:pt x="1961" y="1"/>
                  </a:moveTo>
                  <a:cubicBezTo>
                    <a:pt x="1948" y="1"/>
                    <a:pt x="1933" y="5"/>
                    <a:pt x="1918" y="15"/>
                  </a:cubicBezTo>
                  <a:cubicBezTo>
                    <a:pt x="1392" y="372"/>
                    <a:pt x="885" y="450"/>
                    <a:pt x="542" y="450"/>
                  </a:cubicBezTo>
                  <a:cubicBezTo>
                    <a:pt x="278" y="450"/>
                    <a:pt x="111" y="404"/>
                    <a:pt x="107" y="402"/>
                  </a:cubicBezTo>
                  <a:cubicBezTo>
                    <a:pt x="100" y="401"/>
                    <a:pt x="94" y="400"/>
                    <a:pt x="87" y="400"/>
                  </a:cubicBezTo>
                  <a:cubicBezTo>
                    <a:pt x="54" y="400"/>
                    <a:pt x="23" y="421"/>
                    <a:pt x="13" y="455"/>
                  </a:cubicBezTo>
                  <a:cubicBezTo>
                    <a:pt x="1" y="495"/>
                    <a:pt x="25" y="537"/>
                    <a:pt x="65" y="549"/>
                  </a:cubicBezTo>
                  <a:cubicBezTo>
                    <a:pt x="81" y="554"/>
                    <a:pt x="266" y="605"/>
                    <a:pt x="549" y="605"/>
                  </a:cubicBezTo>
                  <a:cubicBezTo>
                    <a:pt x="914" y="605"/>
                    <a:pt x="1445" y="519"/>
                    <a:pt x="2004" y="142"/>
                  </a:cubicBezTo>
                  <a:cubicBezTo>
                    <a:pt x="2073" y="95"/>
                    <a:pt x="2027"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3101125" y="4023250"/>
              <a:ext cx="54200" cy="8725"/>
            </a:xfrm>
            <a:custGeom>
              <a:avLst/>
              <a:gdLst/>
              <a:ahLst/>
              <a:cxnLst/>
              <a:rect l="l" t="t" r="r" b="b"/>
              <a:pathLst>
                <a:path w="2168" h="349" extrusionOk="0">
                  <a:moveTo>
                    <a:pt x="108" y="1"/>
                  </a:moveTo>
                  <a:cubicBezTo>
                    <a:pt x="30" y="1"/>
                    <a:pt x="0" y="124"/>
                    <a:pt x="89" y="151"/>
                  </a:cubicBezTo>
                  <a:cubicBezTo>
                    <a:pt x="122" y="162"/>
                    <a:pt x="744" y="349"/>
                    <a:pt x="1420" y="349"/>
                  </a:cubicBezTo>
                  <a:cubicBezTo>
                    <a:pt x="1427" y="349"/>
                    <a:pt x="1434" y="349"/>
                    <a:pt x="1442" y="349"/>
                  </a:cubicBezTo>
                  <a:cubicBezTo>
                    <a:pt x="1665" y="349"/>
                    <a:pt x="1886" y="323"/>
                    <a:pt x="2103" y="272"/>
                  </a:cubicBezTo>
                  <a:cubicBezTo>
                    <a:pt x="2143" y="261"/>
                    <a:pt x="2168" y="220"/>
                    <a:pt x="2157" y="179"/>
                  </a:cubicBezTo>
                  <a:cubicBezTo>
                    <a:pt x="2150" y="144"/>
                    <a:pt x="2119" y="121"/>
                    <a:pt x="2084" y="121"/>
                  </a:cubicBezTo>
                  <a:cubicBezTo>
                    <a:pt x="2078" y="121"/>
                    <a:pt x="2071" y="122"/>
                    <a:pt x="2064" y="123"/>
                  </a:cubicBezTo>
                  <a:cubicBezTo>
                    <a:pt x="1861" y="175"/>
                    <a:pt x="1642" y="195"/>
                    <a:pt x="1427" y="195"/>
                  </a:cubicBezTo>
                  <a:cubicBezTo>
                    <a:pt x="763" y="195"/>
                    <a:pt x="141" y="7"/>
                    <a:pt x="133" y="5"/>
                  </a:cubicBezTo>
                  <a:cubicBezTo>
                    <a:pt x="124" y="2"/>
                    <a:pt x="116"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9"/>
          <p:cNvGrpSpPr/>
          <p:nvPr/>
        </p:nvGrpSpPr>
        <p:grpSpPr>
          <a:xfrm rot="-919468">
            <a:off x="1177587" y="2800903"/>
            <a:ext cx="1725140" cy="1956808"/>
            <a:chOff x="1814032" y="2756751"/>
            <a:chExt cx="1293781" cy="1467522"/>
          </a:xfrm>
        </p:grpSpPr>
        <p:grpSp>
          <p:nvGrpSpPr>
            <p:cNvPr id="1025" name="Google Shape;1025;p39"/>
            <p:cNvGrpSpPr/>
            <p:nvPr/>
          </p:nvGrpSpPr>
          <p:grpSpPr>
            <a:xfrm>
              <a:off x="1814032" y="2756751"/>
              <a:ext cx="1293781" cy="1467522"/>
              <a:chOff x="1928100" y="1995300"/>
              <a:chExt cx="563150" cy="638775"/>
            </a:xfrm>
          </p:grpSpPr>
          <p:sp>
            <p:nvSpPr>
              <p:cNvPr id="1026" name="Google Shape;1026;p39"/>
              <p:cNvSpPr/>
              <p:nvPr/>
            </p:nvSpPr>
            <p:spPr>
              <a:xfrm>
                <a:off x="1928100" y="1995300"/>
                <a:ext cx="563150" cy="638775"/>
              </a:xfrm>
              <a:custGeom>
                <a:avLst/>
                <a:gdLst/>
                <a:ahLst/>
                <a:cxnLst/>
                <a:rect l="l" t="t" r="r" b="b"/>
                <a:pathLst>
                  <a:path w="22526" h="25551" extrusionOk="0">
                    <a:moveTo>
                      <a:pt x="6340" y="0"/>
                    </a:moveTo>
                    <a:cubicBezTo>
                      <a:pt x="6075" y="0"/>
                      <a:pt x="5817" y="23"/>
                      <a:pt x="5572" y="70"/>
                    </a:cubicBezTo>
                    <a:cubicBezTo>
                      <a:pt x="3984" y="372"/>
                      <a:pt x="7502" y="3698"/>
                      <a:pt x="7104" y="8574"/>
                    </a:cubicBezTo>
                    <a:cubicBezTo>
                      <a:pt x="6957" y="10371"/>
                      <a:pt x="5747" y="11065"/>
                      <a:pt x="4849" y="12680"/>
                    </a:cubicBezTo>
                    <a:cubicBezTo>
                      <a:pt x="3949" y="14297"/>
                      <a:pt x="718" y="15553"/>
                      <a:pt x="718" y="15553"/>
                    </a:cubicBezTo>
                    <a:cubicBezTo>
                      <a:pt x="1" y="16451"/>
                      <a:pt x="2334" y="24710"/>
                      <a:pt x="3411" y="25430"/>
                    </a:cubicBezTo>
                    <a:cubicBezTo>
                      <a:pt x="3539" y="25514"/>
                      <a:pt x="3701" y="25551"/>
                      <a:pt x="3890" y="25551"/>
                    </a:cubicBezTo>
                    <a:cubicBezTo>
                      <a:pt x="5105" y="25551"/>
                      <a:pt x="7462" y="24050"/>
                      <a:pt x="9227" y="24050"/>
                    </a:cubicBezTo>
                    <a:cubicBezTo>
                      <a:pt x="9523" y="24050"/>
                      <a:pt x="9802" y="24093"/>
                      <a:pt x="10057" y="24191"/>
                    </a:cubicBezTo>
                    <a:cubicBezTo>
                      <a:pt x="10864" y="24504"/>
                      <a:pt x="11962" y="24649"/>
                      <a:pt x="13156" y="24649"/>
                    </a:cubicBezTo>
                    <a:cubicBezTo>
                      <a:pt x="15468" y="24649"/>
                      <a:pt x="18141" y="24106"/>
                      <a:pt x="19766" y="23191"/>
                    </a:cubicBezTo>
                    <a:cubicBezTo>
                      <a:pt x="20840" y="22585"/>
                      <a:pt x="21520" y="22209"/>
                      <a:pt x="21858" y="21144"/>
                    </a:cubicBezTo>
                    <a:cubicBezTo>
                      <a:pt x="22526" y="19048"/>
                      <a:pt x="21128" y="18756"/>
                      <a:pt x="21128" y="18756"/>
                    </a:cubicBezTo>
                    <a:cubicBezTo>
                      <a:pt x="21128" y="18756"/>
                      <a:pt x="22508" y="17799"/>
                      <a:pt x="22508" y="16901"/>
                    </a:cubicBezTo>
                    <a:cubicBezTo>
                      <a:pt x="22508" y="16002"/>
                      <a:pt x="21387" y="15001"/>
                      <a:pt x="21387" y="15001"/>
                    </a:cubicBezTo>
                    <a:cubicBezTo>
                      <a:pt x="21387" y="15001"/>
                      <a:pt x="22445" y="14475"/>
                      <a:pt x="22445" y="13218"/>
                    </a:cubicBezTo>
                    <a:cubicBezTo>
                      <a:pt x="22445" y="11961"/>
                      <a:pt x="20912" y="10988"/>
                      <a:pt x="20912" y="10988"/>
                    </a:cubicBezTo>
                    <a:cubicBezTo>
                      <a:pt x="20912" y="10988"/>
                      <a:pt x="21860" y="8612"/>
                      <a:pt x="20782" y="7537"/>
                    </a:cubicBezTo>
                    <a:cubicBezTo>
                      <a:pt x="20492" y="7246"/>
                      <a:pt x="19779" y="7145"/>
                      <a:pt x="18880" y="7145"/>
                    </a:cubicBezTo>
                    <a:cubicBezTo>
                      <a:pt x="16810" y="7145"/>
                      <a:pt x="13750" y="7680"/>
                      <a:pt x="12554" y="7680"/>
                    </a:cubicBezTo>
                    <a:cubicBezTo>
                      <a:pt x="12342" y="7680"/>
                      <a:pt x="12188" y="7663"/>
                      <a:pt x="12109" y="7624"/>
                    </a:cubicBezTo>
                    <a:cubicBezTo>
                      <a:pt x="11391" y="7264"/>
                      <a:pt x="11463" y="5467"/>
                      <a:pt x="10600" y="2791"/>
                    </a:cubicBezTo>
                    <a:cubicBezTo>
                      <a:pt x="10005" y="950"/>
                      <a:pt x="8034" y="0"/>
                      <a:pt x="6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2205850" y="2193650"/>
                <a:ext cx="247625" cy="111800"/>
              </a:xfrm>
              <a:custGeom>
                <a:avLst/>
                <a:gdLst/>
                <a:ahLst/>
                <a:cxnLst/>
                <a:rect l="l" t="t" r="r" b="b"/>
                <a:pathLst>
                  <a:path w="9905" h="4472" extrusionOk="0">
                    <a:moveTo>
                      <a:pt x="4756" y="1"/>
                    </a:moveTo>
                    <a:cubicBezTo>
                      <a:pt x="4748" y="1"/>
                      <a:pt x="4740" y="2"/>
                      <a:pt x="4732" y="4"/>
                    </a:cubicBezTo>
                    <a:cubicBezTo>
                      <a:pt x="1111" y="1059"/>
                      <a:pt x="0" y="2474"/>
                      <a:pt x="170" y="3448"/>
                    </a:cubicBezTo>
                    <a:cubicBezTo>
                      <a:pt x="273" y="4054"/>
                      <a:pt x="875" y="4472"/>
                      <a:pt x="1619" y="4472"/>
                    </a:cubicBezTo>
                    <a:cubicBezTo>
                      <a:pt x="1659" y="4472"/>
                      <a:pt x="1698" y="4472"/>
                      <a:pt x="1738" y="4468"/>
                    </a:cubicBezTo>
                    <a:cubicBezTo>
                      <a:pt x="3114" y="4390"/>
                      <a:pt x="7245" y="3611"/>
                      <a:pt x="9009" y="3279"/>
                    </a:cubicBezTo>
                    <a:cubicBezTo>
                      <a:pt x="9428" y="3200"/>
                      <a:pt x="9760" y="3138"/>
                      <a:pt x="9803" y="3132"/>
                    </a:cubicBezTo>
                    <a:cubicBezTo>
                      <a:pt x="9894" y="3129"/>
                      <a:pt x="9905" y="2998"/>
                      <a:pt x="9816" y="2980"/>
                    </a:cubicBezTo>
                    <a:cubicBezTo>
                      <a:pt x="9813" y="2980"/>
                      <a:pt x="9810" y="2979"/>
                      <a:pt x="9806" y="2979"/>
                    </a:cubicBezTo>
                    <a:cubicBezTo>
                      <a:pt x="9779" y="2979"/>
                      <a:pt x="9685" y="2997"/>
                      <a:pt x="8981" y="3129"/>
                    </a:cubicBezTo>
                    <a:cubicBezTo>
                      <a:pt x="7219" y="3461"/>
                      <a:pt x="3095" y="4238"/>
                      <a:pt x="1729" y="4316"/>
                    </a:cubicBezTo>
                    <a:cubicBezTo>
                      <a:pt x="1694" y="4318"/>
                      <a:pt x="1659" y="4319"/>
                      <a:pt x="1624" y="4319"/>
                    </a:cubicBezTo>
                    <a:cubicBezTo>
                      <a:pt x="952" y="4319"/>
                      <a:pt x="411" y="3955"/>
                      <a:pt x="320" y="3422"/>
                    </a:cubicBezTo>
                    <a:cubicBezTo>
                      <a:pt x="266" y="3108"/>
                      <a:pt x="225" y="1477"/>
                      <a:pt x="4775" y="151"/>
                    </a:cubicBezTo>
                    <a:cubicBezTo>
                      <a:pt x="4865" y="125"/>
                      <a:pt x="4836" y="1"/>
                      <a:pt x="4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2215450" y="2401050"/>
                <a:ext cx="237600" cy="95125"/>
              </a:xfrm>
              <a:custGeom>
                <a:avLst/>
                <a:gdLst/>
                <a:ahLst/>
                <a:cxnLst/>
                <a:rect l="l" t="t" r="r" b="b"/>
                <a:pathLst>
                  <a:path w="9504" h="3805" extrusionOk="0">
                    <a:moveTo>
                      <a:pt x="2385" y="1"/>
                    </a:moveTo>
                    <a:cubicBezTo>
                      <a:pt x="2374" y="1"/>
                      <a:pt x="2362" y="4"/>
                      <a:pt x="2350" y="9"/>
                    </a:cubicBezTo>
                    <a:cubicBezTo>
                      <a:pt x="640" y="850"/>
                      <a:pt x="0" y="2102"/>
                      <a:pt x="126" y="2972"/>
                    </a:cubicBezTo>
                    <a:cubicBezTo>
                      <a:pt x="187" y="3389"/>
                      <a:pt x="430" y="3674"/>
                      <a:pt x="776" y="3733"/>
                    </a:cubicBezTo>
                    <a:cubicBezTo>
                      <a:pt x="1068" y="3782"/>
                      <a:pt x="1426" y="3805"/>
                      <a:pt x="1829" y="3805"/>
                    </a:cubicBezTo>
                    <a:cubicBezTo>
                      <a:pt x="4529" y="3805"/>
                      <a:pt x="9208" y="2821"/>
                      <a:pt x="9435" y="2774"/>
                    </a:cubicBezTo>
                    <a:cubicBezTo>
                      <a:pt x="9477" y="2767"/>
                      <a:pt x="9503" y="2725"/>
                      <a:pt x="9495" y="2685"/>
                    </a:cubicBezTo>
                    <a:cubicBezTo>
                      <a:pt x="9485" y="2649"/>
                      <a:pt x="9454" y="2624"/>
                      <a:pt x="9419" y="2624"/>
                    </a:cubicBezTo>
                    <a:cubicBezTo>
                      <a:pt x="9414" y="2624"/>
                      <a:pt x="9409" y="2625"/>
                      <a:pt x="9404" y="2626"/>
                    </a:cubicBezTo>
                    <a:cubicBezTo>
                      <a:pt x="9349" y="2638"/>
                      <a:pt x="4522" y="3652"/>
                      <a:pt x="1816" y="3652"/>
                    </a:cubicBezTo>
                    <a:cubicBezTo>
                      <a:pt x="1428" y="3652"/>
                      <a:pt x="1083" y="3631"/>
                      <a:pt x="802" y="3583"/>
                    </a:cubicBezTo>
                    <a:cubicBezTo>
                      <a:pt x="524" y="3536"/>
                      <a:pt x="329" y="3300"/>
                      <a:pt x="278" y="2951"/>
                    </a:cubicBezTo>
                    <a:cubicBezTo>
                      <a:pt x="163" y="2161"/>
                      <a:pt x="785" y="947"/>
                      <a:pt x="2418" y="147"/>
                    </a:cubicBezTo>
                    <a:cubicBezTo>
                      <a:pt x="2496" y="108"/>
                      <a:pt x="2457" y="1"/>
                      <a:pt x="2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2236925" y="2492950"/>
                <a:ext cx="210175" cy="85975"/>
              </a:xfrm>
              <a:custGeom>
                <a:avLst/>
                <a:gdLst/>
                <a:ahLst/>
                <a:cxnLst/>
                <a:rect l="l" t="t" r="r" b="b"/>
                <a:pathLst>
                  <a:path w="8407" h="3439" extrusionOk="0">
                    <a:moveTo>
                      <a:pt x="2060" y="0"/>
                    </a:moveTo>
                    <a:cubicBezTo>
                      <a:pt x="2052" y="0"/>
                      <a:pt x="2043" y="2"/>
                      <a:pt x="2034" y="5"/>
                    </a:cubicBezTo>
                    <a:cubicBezTo>
                      <a:pt x="865" y="377"/>
                      <a:pt x="147" y="1023"/>
                      <a:pt x="64" y="1777"/>
                    </a:cubicBezTo>
                    <a:cubicBezTo>
                      <a:pt x="1" y="2342"/>
                      <a:pt x="320" y="2888"/>
                      <a:pt x="918" y="3241"/>
                    </a:cubicBezTo>
                    <a:cubicBezTo>
                      <a:pt x="1157" y="3381"/>
                      <a:pt x="1546" y="3438"/>
                      <a:pt x="2027" y="3438"/>
                    </a:cubicBezTo>
                    <a:cubicBezTo>
                      <a:pt x="4173" y="3438"/>
                      <a:pt x="8115" y="2289"/>
                      <a:pt x="8318" y="2228"/>
                    </a:cubicBezTo>
                    <a:cubicBezTo>
                      <a:pt x="8407" y="2203"/>
                      <a:pt x="8379" y="2079"/>
                      <a:pt x="8299" y="2079"/>
                    </a:cubicBezTo>
                    <a:cubicBezTo>
                      <a:pt x="8291" y="2079"/>
                      <a:pt x="8283" y="2080"/>
                      <a:pt x="8274" y="2083"/>
                    </a:cubicBezTo>
                    <a:cubicBezTo>
                      <a:pt x="8225" y="2097"/>
                      <a:pt x="4139" y="3288"/>
                      <a:pt x="2017" y="3288"/>
                    </a:cubicBezTo>
                    <a:cubicBezTo>
                      <a:pt x="1571" y="3288"/>
                      <a:pt x="1211" y="3236"/>
                      <a:pt x="994" y="3108"/>
                    </a:cubicBezTo>
                    <a:cubicBezTo>
                      <a:pt x="450" y="2789"/>
                      <a:pt x="158" y="2296"/>
                      <a:pt x="214" y="1795"/>
                    </a:cubicBezTo>
                    <a:cubicBezTo>
                      <a:pt x="292" y="1103"/>
                      <a:pt x="972" y="504"/>
                      <a:pt x="2079" y="150"/>
                    </a:cubicBezTo>
                    <a:cubicBezTo>
                      <a:pt x="2169" y="123"/>
                      <a:pt x="2139" y="0"/>
                      <a:pt x="2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2127900" y="2058875"/>
                <a:ext cx="63800" cy="25050"/>
              </a:xfrm>
              <a:custGeom>
                <a:avLst/>
                <a:gdLst/>
                <a:ahLst/>
                <a:cxnLst/>
                <a:rect l="l" t="t" r="r" b="b"/>
                <a:pathLst>
                  <a:path w="2552" h="1002" extrusionOk="0">
                    <a:moveTo>
                      <a:pt x="2449" y="0"/>
                    </a:moveTo>
                    <a:cubicBezTo>
                      <a:pt x="2425" y="0"/>
                      <a:pt x="2400" y="12"/>
                      <a:pt x="2385" y="40"/>
                    </a:cubicBezTo>
                    <a:cubicBezTo>
                      <a:pt x="2004" y="738"/>
                      <a:pt x="1056" y="846"/>
                      <a:pt x="506" y="846"/>
                    </a:cubicBezTo>
                    <a:cubicBezTo>
                      <a:pt x="263" y="846"/>
                      <a:pt x="97" y="825"/>
                      <a:pt x="91" y="825"/>
                    </a:cubicBezTo>
                    <a:cubicBezTo>
                      <a:pt x="87" y="824"/>
                      <a:pt x="83" y="824"/>
                      <a:pt x="79" y="824"/>
                    </a:cubicBezTo>
                    <a:cubicBezTo>
                      <a:pt x="42" y="824"/>
                      <a:pt x="11" y="851"/>
                      <a:pt x="6" y="889"/>
                    </a:cubicBezTo>
                    <a:cubicBezTo>
                      <a:pt x="1" y="931"/>
                      <a:pt x="30" y="970"/>
                      <a:pt x="72" y="977"/>
                    </a:cubicBezTo>
                    <a:cubicBezTo>
                      <a:pt x="210" y="993"/>
                      <a:pt x="349" y="1001"/>
                      <a:pt x="488" y="1001"/>
                    </a:cubicBezTo>
                    <a:cubicBezTo>
                      <a:pt x="501" y="1001"/>
                      <a:pt x="514" y="1001"/>
                      <a:pt x="526" y="1001"/>
                    </a:cubicBezTo>
                    <a:cubicBezTo>
                      <a:pt x="1111" y="1001"/>
                      <a:pt x="2102" y="881"/>
                      <a:pt x="2519" y="114"/>
                    </a:cubicBezTo>
                    <a:cubicBezTo>
                      <a:pt x="2551" y="53"/>
                      <a:pt x="2500" y="0"/>
                      <a:pt x="2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2175750" y="2183950"/>
                <a:ext cx="57600" cy="13000"/>
              </a:xfrm>
              <a:custGeom>
                <a:avLst/>
                <a:gdLst/>
                <a:ahLst/>
                <a:cxnLst/>
                <a:rect l="l" t="t" r="r" b="b"/>
                <a:pathLst>
                  <a:path w="2304" h="520" extrusionOk="0">
                    <a:moveTo>
                      <a:pt x="2202" y="0"/>
                    </a:moveTo>
                    <a:cubicBezTo>
                      <a:pt x="2176" y="0"/>
                      <a:pt x="2151" y="13"/>
                      <a:pt x="2137" y="43"/>
                    </a:cubicBezTo>
                    <a:cubicBezTo>
                      <a:pt x="2032" y="253"/>
                      <a:pt x="885" y="359"/>
                      <a:pt x="102" y="366"/>
                    </a:cubicBezTo>
                    <a:cubicBezTo>
                      <a:pt x="1" y="366"/>
                      <a:pt x="1" y="520"/>
                      <a:pt x="102" y="520"/>
                    </a:cubicBezTo>
                    <a:lnTo>
                      <a:pt x="104" y="520"/>
                    </a:lnTo>
                    <a:cubicBezTo>
                      <a:pt x="434" y="516"/>
                      <a:pt x="2088" y="480"/>
                      <a:pt x="2273" y="111"/>
                    </a:cubicBezTo>
                    <a:cubicBezTo>
                      <a:pt x="2303" y="51"/>
                      <a:pt x="225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2224675" y="2259575"/>
                <a:ext cx="68050" cy="35150"/>
              </a:xfrm>
              <a:custGeom>
                <a:avLst/>
                <a:gdLst/>
                <a:ahLst/>
                <a:cxnLst/>
                <a:rect l="l" t="t" r="r" b="b"/>
                <a:pathLst>
                  <a:path w="2722" h="1406" extrusionOk="0">
                    <a:moveTo>
                      <a:pt x="1363" y="0"/>
                    </a:moveTo>
                    <a:cubicBezTo>
                      <a:pt x="725" y="0"/>
                      <a:pt x="135" y="109"/>
                      <a:pt x="96" y="116"/>
                    </a:cubicBezTo>
                    <a:cubicBezTo>
                      <a:pt x="1" y="133"/>
                      <a:pt x="21" y="266"/>
                      <a:pt x="107" y="266"/>
                    </a:cubicBezTo>
                    <a:cubicBezTo>
                      <a:pt x="112" y="266"/>
                      <a:pt x="118" y="266"/>
                      <a:pt x="124" y="265"/>
                    </a:cubicBezTo>
                    <a:cubicBezTo>
                      <a:pt x="133" y="264"/>
                      <a:pt x="732" y="154"/>
                      <a:pt x="1367" y="154"/>
                    </a:cubicBezTo>
                    <a:cubicBezTo>
                      <a:pt x="1736" y="154"/>
                      <a:pt x="2118" y="191"/>
                      <a:pt x="2403" y="308"/>
                    </a:cubicBezTo>
                    <a:cubicBezTo>
                      <a:pt x="2464" y="333"/>
                      <a:pt x="2564" y="384"/>
                      <a:pt x="2560" y="443"/>
                    </a:cubicBezTo>
                    <a:cubicBezTo>
                      <a:pt x="2546" y="668"/>
                      <a:pt x="1582" y="1068"/>
                      <a:pt x="896" y="1255"/>
                    </a:cubicBezTo>
                    <a:cubicBezTo>
                      <a:pt x="809" y="1279"/>
                      <a:pt x="826" y="1405"/>
                      <a:pt x="915" y="1405"/>
                    </a:cubicBezTo>
                    <a:cubicBezTo>
                      <a:pt x="922" y="1405"/>
                      <a:pt x="929" y="1403"/>
                      <a:pt x="936" y="1402"/>
                    </a:cubicBezTo>
                    <a:cubicBezTo>
                      <a:pt x="954" y="1398"/>
                      <a:pt x="2684" y="913"/>
                      <a:pt x="2712" y="452"/>
                    </a:cubicBezTo>
                    <a:cubicBezTo>
                      <a:pt x="2721" y="335"/>
                      <a:pt x="2637" y="239"/>
                      <a:pt x="2463" y="167"/>
                    </a:cubicBezTo>
                    <a:cubicBezTo>
                      <a:pt x="2154" y="40"/>
                      <a:pt x="1750" y="0"/>
                      <a:pt x="1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2233550" y="2333900"/>
                <a:ext cx="66400" cy="48050"/>
              </a:xfrm>
              <a:custGeom>
                <a:avLst/>
                <a:gdLst/>
                <a:ahLst/>
                <a:cxnLst/>
                <a:rect l="l" t="t" r="r" b="b"/>
                <a:pathLst>
                  <a:path w="2656" h="1922" extrusionOk="0">
                    <a:moveTo>
                      <a:pt x="1753" y="1"/>
                    </a:moveTo>
                    <a:cubicBezTo>
                      <a:pt x="1045" y="1"/>
                      <a:pt x="140" y="304"/>
                      <a:pt x="89" y="322"/>
                    </a:cubicBezTo>
                    <a:cubicBezTo>
                      <a:pt x="0" y="352"/>
                      <a:pt x="31" y="471"/>
                      <a:pt x="110" y="471"/>
                    </a:cubicBezTo>
                    <a:cubicBezTo>
                      <a:pt x="119" y="471"/>
                      <a:pt x="128" y="470"/>
                      <a:pt x="137" y="467"/>
                    </a:cubicBezTo>
                    <a:cubicBezTo>
                      <a:pt x="149" y="463"/>
                      <a:pt x="1080" y="151"/>
                      <a:pt x="1761" y="151"/>
                    </a:cubicBezTo>
                    <a:cubicBezTo>
                      <a:pt x="1983" y="151"/>
                      <a:pt x="2178" y="184"/>
                      <a:pt x="2307" y="271"/>
                    </a:cubicBezTo>
                    <a:cubicBezTo>
                      <a:pt x="2401" y="336"/>
                      <a:pt x="2448" y="423"/>
                      <a:pt x="2455" y="544"/>
                    </a:cubicBezTo>
                    <a:cubicBezTo>
                      <a:pt x="2499" y="1414"/>
                      <a:pt x="649" y="1766"/>
                      <a:pt x="630" y="1770"/>
                    </a:cubicBezTo>
                    <a:cubicBezTo>
                      <a:pt x="539" y="1787"/>
                      <a:pt x="551" y="1920"/>
                      <a:pt x="644" y="1922"/>
                    </a:cubicBezTo>
                    <a:cubicBezTo>
                      <a:pt x="649" y="1922"/>
                      <a:pt x="653" y="1920"/>
                      <a:pt x="658" y="1920"/>
                    </a:cubicBezTo>
                    <a:cubicBezTo>
                      <a:pt x="740" y="1904"/>
                      <a:pt x="2656" y="1539"/>
                      <a:pt x="2607" y="535"/>
                    </a:cubicBezTo>
                    <a:cubicBezTo>
                      <a:pt x="2598" y="367"/>
                      <a:pt x="2527" y="236"/>
                      <a:pt x="2392" y="146"/>
                    </a:cubicBezTo>
                    <a:cubicBezTo>
                      <a:pt x="2237" y="40"/>
                      <a:pt x="20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2243125" y="2431950"/>
                <a:ext cx="77350" cy="50150"/>
              </a:xfrm>
              <a:custGeom>
                <a:avLst/>
                <a:gdLst/>
                <a:ahLst/>
                <a:cxnLst/>
                <a:rect l="l" t="t" r="r" b="b"/>
                <a:pathLst>
                  <a:path w="3094" h="2006" extrusionOk="0">
                    <a:moveTo>
                      <a:pt x="1837" y="1"/>
                    </a:moveTo>
                    <a:cubicBezTo>
                      <a:pt x="1005" y="1"/>
                      <a:pt x="135" y="393"/>
                      <a:pt x="85" y="417"/>
                    </a:cubicBezTo>
                    <a:cubicBezTo>
                      <a:pt x="0" y="452"/>
                      <a:pt x="38" y="564"/>
                      <a:pt x="111" y="564"/>
                    </a:cubicBezTo>
                    <a:cubicBezTo>
                      <a:pt x="122" y="564"/>
                      <a:pt x="134" y="561"/>
                      <a:pt x="147" y="555"/>
                    </a:cubicBezTo>
                    <a:cubicBezTo>
                      <a:pt x="160" y="550"/>
                      <a:pt x="1035" y="155"/>
                      <a:pt x="1843" y="155"/>
                    </a:cubicBezTo>
                    <a:cubicBezTo>
                      <a:pt x="2155" y="155"/>
                      <a:pt x="2457" y="214"/>
                      <a:pt x="2696" y="377"/>
                    </a:cubicBezTo>
                    <a:cubicBezTo>
                      <a:pt x="2886" y="508"/>
                      <a:pt x="2921" y="670"/>
                      <a:pt x="2799" y="876"/>
                    </a:cubicBezTo>
                    <a:cubicBezTo>
                      <a:pt x="2509" y="1371"/>
                      <a:pt x="1503" y="1856"/>
                      <a:pt x="1010" y="1856"/>
                    </a:cubicBezTo>
                    <a:cubicBezTo>
                      <a:pt x="936" y="1856"/>
                      <a:pt x="874" y="1845"/>
                      <a:pt x="827" y="1821"/>
                    </a:cubicBezTo>
                    <a:cubicBezTo>
                      <a:pt x="814" y="1815"/>
                      <a:pt x="802" y="1812"/>
                      <a:pt x="790" y="1812"/>
                    </a:cubicBezTo>
                    <a:cubicBezTo>
                      <a:pt x="720" y="1812"/>
                      <a:pt x="681" y="1918"/>
                      <a:pt x="759" y="1957"/>
                    </a:cubicBezTo>
                    <a:cubicBezTo>
                      <a:pt x="830" y="1989"/>
                      <a:pt x="906" y="2005"/>
                      <a:pt x="983" y="2005"/>
                    </a:cubicBezTo>
                    <a:cubicBezTo>
                      <a:pt x="991" y="2005"/>
                      <a:pt x="999" y="2005"/>
                      <a:pt x="1007" y="2005"/>
                    </a:cubicBezTo>
                    <a:cubicBezTo>
                      <a:pt x="1587" y="2005"/>
                      <a:pt x="2628" y="1470"/>
                      <a:pt x="2931" y="953"/>
                    </a:cubicBezTo>
                    <a:cubicBezTo>
                      <a:pt x="3094" y="677"/>
                      <a:pt x="3040" y="427"/>
                      <a:pt x="2781" y="251"/>
                    </a:cubicBezTo>
                    <a:cubicBezTo>
                      <a:pt x="2512" y="67"/>
                      <a:pt x="2178"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2261425" y="2524350"/>
                <a:ext cx="69450" cy="42775"/>
              </a:xfrm>
              <a:custGeom>
                <a:avLst/>
                <a:gdLst/>
                <a:ahLst/>
                <a:cxnLst/>
                <a:rect l="l" t="t" r="r" b="b"/>
                <a:pathLst>
                  <a:path w="2778" h="1711" extrusionOk="0">
                    <a:moveTo>
                      <a:pt x="1509" y="0"/>
                    </a:moveTo>
                    <a:cubicBezTo>
                      <a:pt x="823" y="0"/>
                      <a:pt x="135" y="188"/>
                      <a:pt x="90" y="200"/>
                    </a:cubicBezTo>
                    <a:cubicBezTo>
                      <a:pt x="0" y="226"/>
                      <a:pt x="26" y="350"/>
                      <a:pt x="106" y="350"/>
                    </a:cubicBezTo>
                    <a:cubicBezTo>
                      <a:pt x="113" y="350"/>
                      <a:pt x="121" y="349"/>
                      <a:pt x="130" y="347"/>
                    </a:cubicBezTo>
                    <a:cubicBezTo>
                      <a:pt x="141" y="344"/>
                      <a:pt x="843" y="153"/>
                      <a:pt x="1519" y="153"/>
                    </a:cubicBezTo>
                    <a:cubicBezTo>
                      <a:pt x="1886" y="153"/>
                      <a:pt x="2246" y="209"/>
                      <a:pt x="2482" y="383"/>
                    </a:cubicBezTo>
                    <a:cubicBezTo>
                      <a:pt x="2610" y="478"/>
                      <a:pt x="2596" y="562"/>
                      <a:pt x="2566" y="624"/>
                    </a:cubicBezTo>
                    <a:cubicBezTo>
                      <a:pt x="2372" y="1052"/>
                      <a:pt x="994" y="1559"/>
                      <a:pt x="577" y="1559"/>
                    </a:cubicBezTo>
                    <a:cubicBezTo>
                      <a:pt x="552" y="1559"/>
                      <a:pt x="530" y="1558"/>
                      <a:pt x="512" y="1554"/>
                    </a:cubicBezTo>
                    <a:cubicBezTo>
                      <a:pt x="505" y="1552"/>
                      <a:pt x="499" y="1551"/>
                      <a:pt x="493" y="1551"/>
                    </a:cubicBezTo>
                    <a:cubicBezTo>
                      <a:pt x="410" y="1551"/>
                      <a:pt x="388" y="1683"/>
                      <a:pt x="481" y="1702"/>
                    </a:cubicBezTo>
                    <a:cubicBezTo>
                      <a:pt x="511" y="1709"/>
                      <a:pt x="540" y="1711"/>
                      <a:pt x="572" y="1711"/>
                    </a:cubicBezTo>
                    <a:cubicBezTo>
                      <a:pt x="1062" y="1711"/>
                      <a:pt x="2477" y="1189"/>
                      <a:pt x="2706" y="687"/>
                    </a:cubicBezTo>
                    <a:cubicBezTo>
                      <a:pt x="2778" y="528"/>
                      <a:pt x="2730" y="376"/>
                      <a:pt x="2573" y="261"/>
                    </a:cubicBezTo>
                    <a:cubicBezTo>
                      <a:pt x="2304" y="64"/>
                      <a:pt x="1907" y="0"/>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2199325" y="2300725"/>
                <a:ext cx="266175" cy="96250"/>
              </a:xfrm>
              <a:custGeom>
                <a:avLst/>
                <a:gdLst/>
                <a:ahLst/>
                <a:cxnLst/>
                <a:rect l="l" t="t" r="r" b="b"/>
                <a:pathLst>
                  <a:path w="10647" h="3850" extrusionOk="0">
                    <a:moveTo>
                      <a:pt x="2645" y="1"/>
                    </a:moveTo>
                    <a:cubicBezTo>
                      <a:pt x="2640" y="1"/>
                      <a:pt x="2635" y="1"/>
                      <a:pt x="2629" y="2"/>
                    </a:cubicBezTo>
                    <a:cubicBezTo>
                      <a:pt x="2570" y="12"/>
                      <a:pt x="1180" y="267"/>
                      <a:pt x="301" y="1927"/>
                    </a:cubicBezTo>
                    <a:cubicBezTo>
                      <a:pt x="34" y="2433"/>
                      <a:pt x="1" y="2847"/>
                      <a:pt x="205" y="3156"/>
                    </a:cubicBezTo>
                    <a:cubicBezTo>
                      <a:pt x="511" y="3623"/>
                      <a:pt x="1339" y="3850"/>
                      <a:pt x="2767" y="3850"/>
                    </a:cubicBezTo>
                    <a:cubicBezTo>
                      <a:pt x="3229" y="3850"/>
                      <a:pt x="3753" y="3827"/>
                      <a:pt x="4341" y="3780"/>
                    </a:cubicBezTo>
                    <a:cubicBezTo>
                      <a:pt x="7663" y="3516"/>
                      <a:pt x="10526" y="2866"/>
                      <a:pt x="10555" y="2859"/>
                    </a:cubicBezTo>
                    <a:cubicBezTo>
                      <a:pt x="10646" y="2838"/>
                      <a:pt x="10624" y="2708"/>
                      <a:pt x="10540" y="2708"/>
                    </a:cubicBezTo>
                    <a:cubicBezTo>
                      <a:pt x="10534" y="2708"/>
                      <a:pt x="10527" y="2709"/>
                      <a:pt x="10520" y="2711"/>
                    </a:cubicBezTo>
                    <a:cubicBezTo>
                      <a:pt x="10492" y="2718"/>
                      <a:pt x="7640" y="3366"/>
                      <a:pt x="4329" y="3628"/>
                    </a:cubicBezTo>
                    <a:cubicBezTo>
                      <a:pt x="3746" y="3674"/>
                      <a:pt x="3227" y="3697"/>
                      <a:pt x="2770" y="3697"/>
                    </a:cubicBezTo>
                    <a:cubicBezTo>
                      <a:pt x="1409" y="3697"/>
                      <a:pt x="607" y="3491"/>
                      <a:pt x="333" y="3072"/>
                    </a:cubicBezTo>
                    <a:cubicBezTo>
                      <a:pt x="158" y="2809"/>
                      <a:pt x="193" y="2458"/>
                      <a:pt x="436" y="1998"/>
                    </a:cubicBezTo>
                    <a:cubicBezTo>
                      <a:pt x="1278" y="409"/>
                      <a:pt x="2642" y="154"/>
                      <a:pt x="2656" y="152"/>
                    </a:cubicBezTo>
                    <a:cubicBezTo>
                      <a:pt x="2750" y="136"/>
                      <a:pt x="2732" y="1"/>
                      <a:pt x="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2402375" y="2201550"/>
                <a:ext cx="24775" cy="48600"/>
              </a:xfrm>
              <a:custGeom>
                <a:avLst/>
                <a:gdLst/>
                <a:ahLst/>
                <a:cxnLst/>
                <a:rect l="l" t="t" r="r" b="b"/>
                <a:pathLst>
                  <a:path w="991" h="1944" extrusionOk="0">
                    <a:moveTo>
                      <a:pt x="466" y="0"/>
                    </a:moveTo>
                    <a:cubicBezTo>
                      <a:pt x="442" y="0"/>
                      <a:pt x="418" y="12"/>
                      <a:pt x="402" y="39"/>
                    </a:cubicBezTo>
                    <a:cubicBezTo>
                      <a:pt x="386" y="69"/>
                      <a:pt x="0" y="773"/>
                      <a:pt x="842" y="1913"/>
                    </a:cubicBezTo>
                    <a:cubicBezTo>
                      <a:pt x="858" y="1933"/>
                      <a:pt x="881" y="1943"/>
                      <a:pt x="905" y="1943"/>
                    </a:cubicBezTo>
                    <a:cubicBezTo>
                      <a:pt x="921" y="1943"/>
                      <a:pt x="936" y="1938"/>
                      <a:pt x="949" y="1929"/>
                    </a:cubicBezTo>
                    <a:cubicBezTo>
                      <a:pt x="984" y="1905"/>
                      <a:pt x="991" y="1856"/>
                      <a:pt x="964" y="1823"/>
                    </a:cubicBezTo>
                    <a:cubicBezTo>
                      <a:pt x="189" y="771"/>
                      <a:pt x="530" y="125"/>
                      <a:pt x="535" y="114"/>
                    </a:cubicBezTo>
                    <a:cubicBezTo>
                      <a:pt x="569" y="55"/>
                      <a:pt x="518"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2427175" y="2188175"/>
                <a:ext cx="22775" cy="60750"/>
              </a:xfrm>
              <a:custGeom>
                <a:avLst/>
                <a:gdLst/>
                <a:ahLst/>
                <a:cxnLst/>
                <a:rect l="l" t="t" r="r" b="b"/>
                <a:pathLst>
                  <a:path w="911" h="2430" extrusionOk="0">
                    <a:moveTo>
                      <a:pt x="107" y="1"/>
                    </a:moveTo>
                    <a:cubicBezTo>
                      <a:pt x="53" y="1"/>
                      <a:pt x="1" y="60"/>
                      <a:pt x="41" y="120"/>
                    </a:cubicBezTo>
                    <a:cubicBezTo>
                      <a:pt x="48" y="132"/>
                      <a:pt x="743" y="1262"/>
                      <a:pt x="372" y="2328"/>
                    </a:cubicBezTo>
                    <a:cubicBezTo>
                      <a:pt x="358" y="2368"/>
                      <a:pt x="379" y="2412"/>
                      <a:pt x="420" y="2426"/>
                    </a:cubicBezTo>
                    <a:cubicBezTo>
                      <a:pt x="427" y="2429"/>
                      <a:pt x="435" y="2429"/>
                      <a:pt x="444" y="2429"/>
                    </a:cubicBezTo>
                    <a:cubicBezTo>
                      <a:pt x="477" y="2429"/>
                      <a:pt x="505" y="2410"/>
                      <a:pt x="516" y="2378"/>
                    </a:cubicBezTo>
                    <a:cubicBezTo>
                      <a:pt x="910" y="1245"/>
                      <a:pt x="201" y="89"/>
                      <a:pt x="170" y="40"/>
                    </a:cubicBezTo>
                    <a:cubicBezTo>
                      <a:pt x="154" y="12"/>
                      <a:pt x="130" y="1"/>
                      <a:pt x="10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2452775" y="2297100"/>
                <a:ext cx="17700" cy="57050"/>
              </a:xfrm>
              <a:custGeom>
                <a:avLst/>
                <a:gdLst/>
                <a:ahLst/>
                <a:cxnLst/>
                <a:rect l="l" t="t" r="r" b="b"/>
                <a:pathLst>
                  <a:path w="708" h="2282" extrusionOk="0">
                    <a:moveTo>
                      <a:pt x="99" y="0"/>
                    </a:moveTo>
                    <a:cubicBezTo>
                      <a:pt x="50" y="0"/>
                      <a:pt x="0" y="48"/>
                      <a:pt x="28" y="109"/>
                    </a:cubicBezTo>
                    <a:cubicBezTo>
                      <a:pt x="33" y="119"/>
                      <a:pt x="543" y="1253"/>
                      <a:pt x="218" y="2180"/>
                    </a:cubicBezTo>
                    <a:cubicBezTo>
                      <a:pt x="204" y="2220"/>
                      <a:pt x="225" y="2262"/>
                      <a:pt x="265" y="2276"/>
                    </a:cubicBezTo>
                    <a:cubicBezTo>
                      <a:pt x="274" y="2279"/>
                      <a:pt x="283" y="2281"/>
                      <a:pt x="291" y="2281"/>
                    </a:cubicBezTo>
                    <a:cubicBezTo>
                      <a:pt x="323" y="2281"/>
                      <a:pt x="353" y="2260"/>
                      <a:pt x="363" y="2231"/>
                    </a:cubicBezTo>
                    <a:cubicBezTo>
                      <a:pt x="707" y="1246"/>
                      <a:pt x="188" y="93"/>
                      <a:pt x="166" y="46"/>
                    </a:cubicBezTo>
                    <a:cubicBezTo>
                      <a:pt x="151" y="14"/>
                      <a:pt x="125" y="0"/>
                      <a:pt x="9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2439975" y="2310925"/>
                <a:ext cx="7575" cy="39600"/>
              </a:xfrm>
              <a:custGeom>
                <a:avLst/>
                <a:gdLst/>
                <a:ahLst/>
                <a:cxnLst/>
                <a:rect l="l" t="t" r="r" b="b"/>
                <a:pathLst>
                  <a:path w="303" h="1584" extrusionOk="0">
                    <a:moveTo>
                      <a:pt x="152" y="1"/>
                    </a:moveTo>
                    <a:lnTo>
                      <a:pt x="0" y="15"/>
                    </a:lnTo>
                    <a:cubicBezTo>
                      <a:pt x="0" y="15"/>
                      <a:pt x="98" y="1031"/>
                      <a:pt x="147" y="1515"/>
                    </a:cubicBezTo>
                    <a:cubicBezTo>
                      <a:pt x="150" y="1554"/>
                      <a:pt x="183" y="1583"/>
                      <a:pt x="222" y="1583"/>
                    </a:cubicBezTo>
                    <a:lnTo>
                      <a:pt x="229" y="1583"/>
                    </a:lnTo>
                    <a:cubicBezTo>
                      <a:pt x="271" y="1580"/>
                      <a:pt x="302" y="1541"/>
                      <a:pt x="297" y="1499"/>
                    </a:cubicBezTo>
                    <a:cubicBezTo>
                      <a:pt x="250" y="1016"/>
                      <a:pt x="15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2172525" y="2277725"/>
                <a:ext cx="28575" cy="215450"/>
              </a:xfrm>
              <a:custGeom>
                <a:avLst/>
                <a:gdLst/>
                <a:ahLst/>
                <a:cxnLst/>
                <a:rect l="l" t="t" r="r" b="b"/>
                <a:pathLst>
                  <a:path w="1143" h="8618" extrusionOk="0">
                    <a:moveTo>
                      <a:pt x="476" y="1"/>
                    </a:moveTo>
                    <a:cubicBezTo>
                      <a:pt x="427" y="1"/>
                      <a:pt x="378" y="47"/>
                      <a:pt x="404" y="108"/>
                    </a:cubicBezTo>
                    <a:cubicBezTo>
                      <a:pt x="408" y="115"/>
                      <a:pt x="752" y="934"/>
                      <a:pt x="876" y="2375"/>
                    </a:cubicBezTo>
                    <a:cubicBezTo>
                      <a:pt x="991" y="3708"/>
                      <a:pt x="935" y="5856"/>
                      <a:pt x="15" y="8518"/>
                    </a:cubicBezTo>
                    <a:cubicBezTo>
                      <a:pt x="1" y="8556"/>
                      <a:pt x="22" y="8600"/>
                      <a:pt x="62" y="8614"/>
                    </a:cubicBezTo>
                    <a:cubicBezTo>
                      <a:pt x="70" y="8617"/>
                      <a:pt x="77" y="8617"/>
                      <a:pt x="86" y="8617"/>
                    </a:cubicBezTo>
                    <a:cubicBezTo>
                      <a:pt x="119" y="8617"/>
                      <a:pt x="149" y="8596"/>
                      <a:pt x="160" y="8567"/>
                    </a:cubicBezTo>
                    <a:cubicBezTo>
                      <a:pt x="1087" y="5880"/>
                      <a:pt x="1143" y="3709"/>
                      <a:pt x="1028" y="2361"/>
                    </a:cubicBezTo>
                    <a:cubicBezTo>
                      <a:pt x="900" y="899"/>
                      <a:pt x="558" y="82"/>
                      <a:pt x="544" y="47"/>
                    </a:cubicBezTo>
                    <a:cubicBezTo>
                      <a:pt x="530" y="14"/>
                      <a:pt x="503"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2076850" y="2493000"/>
                <a:ext cx="123475" cy="113875"/>
              </a:xfrm>
              <a:custGeom>
                <a:avLst/>
                <a:gdLst/>
                <a:ahLst/>
                <a:cxnLst/>
                <a:rect l="l" t="t" r="r" b="b"/>
                <a:pathLst>
                  <a:path w="4939" h="4555" extrusionOk="0">
                    <a:moveTo>
                      <a:pt x="95" y="0"/>
                    </a:moveTo>
                    <a:cubicBezTo>
                      <a:pt x="48" y="0"/>
                      <a:pt x="1" y="40"/>
                      <a:pt x="20" y="99"/>
                    </a:cubicBezTo>
                    <a:cubicBezTo>
                      <a:pt x="34" y="141"/>
                      <a:pt x="1381" y="4311"/>
                      <a:pt x="4827" y="4552"/>
                    </a:cubicBezTo>
                    <a:lnTo>
                      <a:pt x="4832" y="4552"/>
                    </a:lnTo>
                    <a:lnTo>
                      <a:pt x="4832" y="4554"/>
                    </a:lnTo>
                    <a:cubicBezTo>
                      <a:pt x="4833" y="4554"/>
                      <a:pt x="4834" y="4554"/>
                      <a:pt x="4835" y="4554"/>
                    </a:cubicBezTo>
                    <a:cubicBezTo>
                      <a:pt x="4935" y="4554"/>
                      <a:pt x="4939" y="4406"/>
                      <a:pt x="4837" y="4402"/>
                    </a:cubicBezTo>
                    <a:cubicBezTo>
                      <a:pt x="1496" y="4166"/>
                      <a:pt x="179" y="95"/>
                      <a:pt x="165" y="53"/>
                    </a:cubicBezTo>
                    <a:cubicBezTo>
                      <a:pt x="154" y="16"/>
                      <a:pt x="124"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2027600" y="2318875"/>
                <a:ext cx="19850" cy="55800"/>
              </a:xfrm>
              <a:custGeom>
                <a:avLst/>
                <a:gdLst/>
                <a:ahLst/>
                <a:cxnLst/>
                <a:rect l="l" t="t" r="r" b="b"/>
                <a:pathLst>
                  <a:path w="794" h="2232" extrusionOk="0">
                    <a:moveTo>
                      <a:pt x="707" y="1"/>
                    </a:moveTo>
                    <a:cubicBezTo>
                      <a:pt x="677" y="1"/>
                      <a:pt x="649" y="19"/>
                      <a:pt x="637" y="50"/>
                    </a:cubicBezTo>
                    <a:cubicBezTo>
                      <a:pt x="614" y="113"/>
                      <a:pt x="53" y="1613"/>
                      <a:pt x="4" y="2149"/>
                    </a:cubicBezTo>
                    <a:cubicBezTo>
                      <a:pt x="1" y="2191"/>
                      <a:pt x="31" y="2228"/>
                      <a:pt x="72" y="2231"/>
                    </a:cubicBezTo>
                    <a:lnTo>
                      <a:pt x="79" y="2231"/>
                    </a:lnTo>
                    <a:cubicBezTo>
                      <a:pt x="120" y="2231"/>
                      <a:pt x="151" y="2203"/>
                      <a:pt x="156" y="2165"/>
                    </a:cubicBezTo>
                    <a:cubicBezTo>
                      <a:pt x="202" y="1648"/>
                      <a:pt x="775" y="120"/>
                      <a:pt x="780" y="104"/>
                    </a:cubicBezTo>
                    <a:cubicBezTo>
                      <a:pt x="794" y="65"/>
                      <a:pt x="775" y="20"/>
                      <a:pt x="734" y="6"/>
                    </a:cubicBezTo>
                    <a:cubicBezTo>
                      <a:pt x="725" y="2"/>
                      <a:pt x="716"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2438750" y="2398625"/>
                <a:ext cx="10350" cy="41325"/>
              </a:xfrm>
              <a:custGeom>
                <a:avLst/>
                <a:gdLst/>
                <a:ahLst/>
                <a:cxnLst/>
                <a:rect l="l" t="t" r="r" b="b"/>
                <a:pathLst>
                  <a:path w="414" h="1653" extrusionOk="0">
                    <a:moveTo>
                      <a:pt x="318" y="1"/>
                    </a:moveTo>
                    <a:cubicBezTo>
                      <a:pt x="289" y="1"/>
                      <a:pt x="261" y="16"/>
                      <a:pt x="248" y="52"/>
                    </a:cubicBezTo>
                    <a:cubicBezTo>
                      <a:pt x="238" y="80"/>
                      <a:pt x="0" y="760"/>
                      <a:pt x="198" y="1595"/>
                    </a:cubicBezTo>
                    <a:cubicBezTo>
                      <a:pt x="205" y="1628"/>
                      <a:pt x="236" y="1652"/>
                      <a:pt x="271" y="1652"/>
                    </a:cubicBezTo>
                    <a:cubicBezTo>
                      <a:pt x="276" y="1652"/>
                      <a:pt x="283" y="1652"/>
                      <a:pt x="288" y="1650"/>
                    </a:cubicBezTo>
                    <a:cubicBezTo>
                      <a:pt x="330" y="1642"/>
                      <a:pt x="355" y="1600"/>
                      <a:pt x="346" y="1560"/>
                    </a:cubicBezTo>
                    <a:cubicBezTo>
                      <a:pt x="159" y="770"/>
                      <a:pt x="390" y="110"/>
                      <a:pt x="391" y="103"/>
                    </a:cubicBezTo>
                    <a:cubicBezTo>
                      <a:pt x="413" y="43"/>
                      <a:pt x="36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455150" y="2382925"/>
                <a:ext cx="21375" cy="61900"/>
              </a:xfrm>
              <a:custGeom>
                <a:avLst/>
                <a:gdLst/>
                <a:ahLst/>
                <a:cxnLst/>
                <a:rect l="l" t="t" r="r" b="b"/>
                <a:pathLst>
                  <a:path w="855" h="2476" extrusionOk="0">
                    <a:moveTo>
                      <a:pt x="100" y="0"/>
                    </a:moveTo>
                    <a:cubicBezTo>
                      <a:pt x="50" y="0"/>
                      <a:pt x="0" y="49"/>
                      <a:pt x="29" y="109"/>
                    </a:cubicBezTo>
                    <a:cubicBezTo>
                      <a:pt x="36" y="123"/>
                      <a:pt x="684" y="1536"/>
                      <a:pt x="226" y="2362"/>
                    </a:cubicBezTo>
                    <a:cubicBezTo>
                      <a:pt x="205" y="2399"/>
                      <a:pt x="219" y="2444"/>
                      <a:pt x="256" y="2465"/>
                    </a:cubicBezTo>
                    <a:cubicBezTo>
                      <a:pt x="266" y="2472"/>
                      <a:pt x="279" y="2476"/>
                      <a:pt x="293" y="2476"/>
                    </a:cubicBezTo>
                    <a:cubicBezTo>
                      <a:pt x="320" y="2474"/>
                      <a:pt x="345" y="2460"/>
                      <a:pt x="359" y="2436"/>
                    </a:cubicBezTo>
                    <a:cubicBezTo>
                      <a:pt x="855" y="1541"/>
                      <a:pt x="196" y="106"/>
                      <a:pt x="167" y="45"/>
                    </a:cubicBezTo>
                    <a:cubicBezTo>
                      <a:pt x="152" y="13"/>
                      <a:pt x="126" y="0"/>
                      <a:pt x="1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2451750" y="2483300"/>
                <a:ext cx="11425" cy="48600"/>
              </a:xfrm>
              <a:custGeom>
                <a:avLst/>
                <a:gdLst/>
                <a:ahLst/>
                <a:cxnLst/>
                <a:rect l="l" t="t" r="r" b="b"/>
                <a:pathLst>
                  <a:path w="457" h="1944" extrusionOk="0">
                    <a:moveTo>
                      <a:pt x="91" y="0"/>
                    </a:moveTo>
                    <a:cubicBezTo>
                      <a:pt x="46" y="0"/>
                      <a:pt x="0" y="37"/>
                      <a:pt x="15" y="96"/>
                    </a:cubicBezTo>
                    <a:cubicBezTo>
                      <a:pt x="18" y="108"/>
                      <a:pt x="298" y="1196"/>
                      <a:pt x="112" y="1846"/>
                    </a:cubicBezTo>
                    <a:cubicBezTo>
                      <a:pt x="100" y="1886"/>
                      <a:pt x="125" y="1928"/>
                      <a:pt x="165" y="1940"/>
                    </a:cubicBezTo>
                    <a:cubicBezTo>
                      <a:pt x="172" y="1942"/>
                      <a:pt x="179" y="1943"/>
                      <a:pt x="186" y="1943"/>
                    </a:cubicBezTo>
                    <a:cubicBezTo>
                      <a:pt x="221" y="1942"/>
                      <a:pt x="250" y="1919"/>
                      <a:pt x="259" y="1887"/>
                    </a:cubicBezTo>
                    <a:cubicBezTo>
                      <a:pt x="456" y="1198"/>
                      <a:pt x="175" y="104"/>
                      <a:pt x="163" y="57"/>
                    </a:cubicBezTo>
                    <a:cubicBezTo>
                      <a:pt x="152" y="17"/>
                      <a:pt x="122" y="0"/>
                      <a:pt x="9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2432725" y="2491775"/>
                <a:ext cx="9275" cy="37675"/>
              </a:xfrm>
              <a:custGeom>
                <a:avLst/>
                <a:gdLst/>
                <a:ahLst/>
                <a:cxnLst/>
                <a:rect l="l" t="t" r="r" b="b"/>
                <a:pathLst>
                  <a:path w="371" h="1507" extrusionOk="0">
                    <a:moveTo>
                      <a:pt x="77" y="0"/>
                    </a:moveTo>
                    <a:cubicBezTo>
                      <a:pt x="39" y="0"/>
                      <a:pt x="0" y="25"/>
                      <a:pt x="0" y="76"/>
                    </a:cubicBezTo>
                    <a:cubicBezTo>
                      <a:pt x="0" y="193"/>
                      <a:pt x="7" y="1224"/>
                      <a:pt x="211" y="1479"/>
                    </a:cubicBezTo>
                    <a:cubicBezTo>
                      <a:pt x="225" y="1496"/>
                      <a:pt x="246" y="1507"/>
                      <a:pt x="271" y="1507"/>
                    </a:cubicBezTo>
                    <a:cubicBezTo>
                      <a:pt x="334" y="1507"/>
                      <a:pt x="370" y="1433"/>
                      <a:pt x="330" y="1383"/>
                    </a:cubicBezTo>
                    <a:cubicBezTo>
                      <a:pt x="201" y="1222"/>
                      <a:pt x="154" y="497"/>
                      <a:pt x="154" y="76"/>
                    </a:cubicBezTo>
                    <a:cubicBezTo>
                      <a:pt x="154" y="25"/>
                      <a:pt x="115"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9"/>
            <p:cNvGrpSpPr/>
            <p:nvPr/>
          </p:nvGrpSpPr>
          <p:grpSpPr>
            <a:xfrm>
              <a:off x="2880513" y="2833112"/>
              <a:ext cx="123675" cy="149631"/>
              <a:chOff x="1367175" y="2988925"/>
              <a:chExt cx="93800" cy="107625"/>
            </a:xfrm>
          </p:grpSpPr>
          <p:sp>
            <p:nvSpPr>
              <p:cNvPr id="1049" name="Google Shape;1049;p39"/>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280;p43">
            <a:extLst>
              <a:ext uri="{FF2B5EF4-FFF2-40B4-BE49-F238E27FC236}">
                <a16:creationId xmlns:a16="http://schemas.microsoft.com/office/drawing/2014/main" id="{4CD71E21-888D-F0EB-F74B-C8F0A2476EAA}"/>
              </a:ext>
            </a:extLst>
          </p:cNvPr>
          <p:cNvGrpSpPr/>
          <p:nvPr/>
        </p:nvGrpSpPr>
        <p:grpSpPr>
          <a:xfrm>
            <a:off x="7526796" y="-189171"/>
            <a:ext cx="1756694" cy="2166908"/>
            <a:chOff x="1484050" y="991050"/>
            <a:chExt cx="906400" cy="1118000"/>
          </a:xfrm>
        </p:grpSpPr>
        <p:sp>
          <p:nvSpPr>
            <p:cNvPr id="3" name="Google Shape;1281;p43">
              <a:extLst>
                <a:ext uri="{FF2B5EF4-FFF2-40B4-BE49-F238E27FC236}">
                  <a16:creationId xmlns:a16="http://schemas.microsoft.com/office/drawing/2014/main" id="{F9283559-3FB4-9DD8-B0E2-D5F1A92EEBE4}"/>
                </a:ext>
              </a:extLst>
            </p:cNvPr>
            <p:cNvSpPr/>
            <p:nvPr/>
          </p:nvSpPr>
          <p:spPr>
            <a:xfrm>
              <a:off x="1485675" y="991050"/>
              <a:ext cx="904775" cy="1115875"/>
            </a:xfrm>
            <a:custGeom>
              <a:avLst/>
              <a:gdLst/>
              <a:ahLst/>
              <a:cxnLst/>
              <a:rect l="l" t="t" r="r" b="b"/>
              <a:pathLst>
                <a:path w="36191" h="44635" extrusionOk="0">
                  <a:moveTo>
                    <a:pt x="27115" y="1"/>
                  </a:moveTo>
                  <a:cubicBezTo>
                    <a:pt x="25993" y="369"/>
                    <a:pt x="24632" y="884"/>
                    <a:pt x="23220" y="1576"/>
                  </a:cubicBezTo>
                  <a:cubicBezTo>
                    <a:pt x="23212" y="1579"/>
                    <a:pt x="23205" y="1584"/>
                    <a:pt x="23199" y="1586"/>
                  </a:cubicBezTo>
                  <a:cubicBezTo>
                    <a:pt x="21238" y="2546"/>
                    <a:pt x="19185" y="3843"/>
                    <a:pt x="17546" y="5559"/>
                  </a:cubicBezTo>
                  <a:cubicBezTo>
                    <a:pt x="16995" y="6136"/>
                    <a:pt x="16426" y="6737"/>
                    <a:pt x="15848" y="7347"/>
                  </a:cubicBezTo>
                  <a:cubicBezTo>
                    <a:pt x="13354" y="9998"/>
                    <a:pt x="10747" y="12849"/>
                    <a:pt x="8956" y="14874"/>
                  </a:cubicBezTo>
                  <a:cubicBezTo>
                    <a:pt x="8692" y="15174"/>
                    <a:pt x="8447" y="15453"/>
                    <a:pt x="8221" y="15713"/>
                  </a:cubicBezTo>
                  <a:cubicBezTo>
                    <a:pt x="7912" y="16065"/>
                    <a:pt x="7585" y="16514"/>
                    <a:pt x="7276" y="17005"/>
                  </a:cubicBezTo>
                  <a:cubicBezTo>
                    <a:pt x="6939" y="17531"/>
                    <a:pt x="6638" y="18077"/>
                    <a:pt x="6371" y="18642"/>
                  </a:cubicBezTo>
                  <a:cubicBezTo>
                    <a:pt x="6371" y="18645"/>
                    <a:pt x="6370" y="18648"/>
                    <a:pt x="6368" y="18651"/>
                  </a:cubicBezTo>
                  <a:cubicBezTo>
                    <a:pt x="6216" y="18974"/>
                    <a:pt x="6084" y="19307"/>
                    <a:pt x="5975" y="19648"/>
                  </a:cubicBezTo>
                  <a:lnTo>
                    <a:pt x="2520" y="29496"/>
                  </a:lnTo>
                  <a:lnTo>
                    <a:pt x="942" y="34875"/>
                  </a:lnTo>
                  <a:lnTo>
                    <a:pt x="850" y="35186"/>
                  </a:lnTo>
                  <a:lnTo>
                    <a:pt x="68" y="37854"/>
                  </a:lnTo>
                  <a:cubicBezTo>
                    <a:pt x="29" y="38010"/>
                    <a:pt x="7" y="38169"/>
                    <a:pt x="2" y="38329"/>
                  </a:cubicBezTo>
                  <a:cubicBezTo>
                    <a:pt x="1" y="38373"/>
                    <a:pt x="2" y="38418"/>
                    <a:pt x="2" y="38457"/>
                  </a:cubicBezTo>
                  <a:cubicBezTo>
                    <a:pt x="33" y="38939"/>
                    <a:pt x="306" y="39113"/>
                    <a:pt x="595" y="39113"/>
                  </a:cubicBezTo>
                  <a:cubicBezTo>
                    <a:pt x="641" y="39113"/>
                    <a:pt x="688" y="39108"/>
                    <a:pt x="734" y="39100"/>
                  </a:cubicBezTo>
                  <a:cubicBezTo>
                    <a:pt x="864" y="39075"/>
                    <a:pt x="991" y="39040"/>
                    <a:pt x="1116" y="38997"/>
                  </a:cubicBezTo>
                  <a:cubicBezTo>
                    <a:pt x="1119" y="38997"/>
                    <a:pt x="1121" y="38997"/>
                    <a:pt x="1124" y="38994"/>
                  </a:cubicBezTo>
                  <a:cubicBezTo>
                    <a:pt x="1597" y="38833"/>
                    <a:pt x="2194" y="38518"/>
                    <a:pt x="2831" y="37997"/>
                  </a:cubicBezTo>
                  <a:cubicBezTo>
                    <a:pt x="2847" y="37986"/>
                    <a:pt x="2863" y="37972"/>
                    <a:pt x="2877" y="37958"/>
                  </a:cubicBezTo>
                  <a:cubicBezTo>
                    <a:pt x="4079" y="36964"/>
                    <a:pt x="5424" y="35243"/>
                    <a:pt x="6390" y="32466"/>
                  </a:cubicBezTo>
                  <a:cubicBezTo>
                    <a:pt x="8375" y="26769"/>
                    <a:pt x="8969" y="25050"/>
                    <a:pt x="9113" y="24636"/>
                  </a:cubicBezTo>
                  <a:cubicBezTo>
                    <a:pt x="9115" y="24635"/>
                    <a:pt x="9116" y="24633"/>
                    <a:pt x="9116" y="24632"/>
                  </a:cubicBezTo>
                  <a:cubicBezTo>
                    <a:pt x="9143" y="24552"/>
                    <a:pt x="9153" y="24522"/>
                    <a:pt x="9153" y="24522"/>
                  </a:cubicBezTo>
                  <a:lnTo>
                    <a:pt x="9153" y="24522"/>
                  </a:lnTo>
                  <a:lnTo>
                    <a:pt x="9116" y="24922"/>
                  </a:lnTo>
                  <a:lnTo>
                    <a:pt x="8193" y="34770"/>
                  </a:lnTo>
                  <a:lnTo>
                    <a:pt x="8156" y="35191"/>
                  </a:lnTo>
                  <a:lnTo>
                    <a:pt x="8134" y="35421"/>
                  </a:lnTo>
                  <a:cubicBezTo>
                    <a:pt x="8131" y="35487"/>
                    <a:pt x="8123" y="35552"/>
                    <a:pt x="8117" y="35616"/>
                  </a:cubicBezTo>
                  <a:lnTo>
                    <a:pt x="7753" y="39505"/>
                  </a:lnTo>
                  <a:lnTo>
                    <a:pt x="7734" y="39708"/>
                  </a:lnTo>
                  <a:lnTo>
                    <a:pt x="7590" y="41234"/>
                  </a:lnTo>
                  <a:cubicBezTo>
                    <a:pt x="7582" y="41323"/>
                    <a:pt x="7575" y="41407"/>
                    <a:pt x="7568" y="41491"/>
                  </a:cubicBezTo>
                  <a:lnTo>
                    <a:pt x="7368" y="43608"/>
                  </a:lnTo>
                  <a:lnTo>
                    <a:pt x="7349" y="43811"/>
                  </a:lnTo>
                  <a:lnTo>
                    <a:pt x="7333" y="43993"/>
                  </a:lnTo>
                  <a:cubicBezTo>
                    <a:pt x="7306" y="44311"/>
                    <a:pt x="7542" y="44591"/>
                    <a:pt x="7859" y="44618"/>
                  </a:cubicBezTo>
                  <a:cubicBezTo>
                    <a:pt x="7970" y="44628"/>
                    <a:pt x="8092" y="44634"/>
                    <a:pt x="8225" y="44634"/>
                  </a:cubicBezTo>
                  <a:cubicBezTo>
                    <a:pt x="9273" y="44634"/>
                    <a:pt x="10931" y="44238"/>
                    <a:pt x="11744" y="41932"/>
                  </a:cubicBezTo>
                  <a:cubicBezTo>
                    <a:pt x="12135" y="40823"/>
                    <a:pt x="12434" y="39682"/>
                    <a:pt x="12634" y="38522"/>
                  </a:cubicBezTo>
                  <a:lnTo>
                    <a:pt x="12634" y="38521"/>
                  </a:lnTo>
                  <a:cubicBezTo>
                    <a:pt x="12746" y="37874"/>
                    <a:pt x="12808" y="37313"/>
                    <a:pt x="12843" y="36868"/>
                  </a:cubicBezTo>
                  <a:lnTo>
                    <a:pt x="12843" y="36868"/>
                  </a:lnTo>
                  <a:lnTo>
                    <a:pt x="12808" y="37788"/>
                  </a:lnTo>
                  <a:lnTo>
                    <a:pt x="12808" y="37793"/>
                  </a:lnTo>
                  <a:lnTo>
                    <a:pt x="12746" y="39486"/>
                  </a:lnTo>
                  <a:lnTo>
                    <a:pt x="12734" y="39784"/>
                  </a:lnTo>
                  <a:lnTo>
                    <a:pt x="12608" y="43179"/>
                  </a:lnTo>
                  <a:lnTo>
                    <a:pt x="12600" y="43381"/>
                  </a:lnTo>
                  <a:lnTo>
                    <a:pt x="12596" y="43485"/>
                  </a:lnTo>
                  <a:cubicBezTo>
                    <a:pt x="12585" y="43814"/>
                    <a:pt x="12850" y="44087"/>
                    <a:pt x="13170" y="44087"/>
                  </a:cubicBezTo>
                  <a:cubicBezTo>
                    <a:pt x="13198" y="44087"/>
                    <a:pt x="13228" y="44085"/>
                    <a:pt x="13257" y="44080"/>
                  </a:cubicBezTo>
                  <a:cubicBezTo>
                    <a:pt x="13724" y="44006"/>
                    <a:pt x="14376" y="43796"/>
                    <a:pt x="15022" y="43244"/>
                  </a:cubicBezTo>
                  <a:cubicBezTo>
                    <a:pt x="15031" y="43235"/>
                    <a:pt x="15042" y="43227"/>
                    <a:pt x="15053" y="43219"/>
                  </a:cubicBezTo>
                  <a:cubicBezTo>
                    <a:pt x="15515" y="42817"/>
                    <a:pt x="15974" y="42237"/>
                    <a:pt x="16358" y="41404"/>
                  </a:cubicBezTo>
                  <a:cubicBezTo>
                    <a:pt x="16364" y="41397"/>
                    <a:pt x="16367" y="41390"/>
                    <a:pt x="16370" y="41382"/>
                  </a:cubicBezTo>
                  <a:cubicBezTo>
                    <a:pt x="16622" y="40833"/>
                    <a:pt x="16841" y="40174"/>
                    <a:pt x="17010" y="39384"/>
                  </a:cubicBezTo>
                  <a:cubicBezTo>
                    <a:pt x="17167" y="38657"/>
                    <a:pt x="17281" y="37820"/>
                    <a:pt x="17335" y="36855"/>
                  </a:cubicBezTo>
                  <a:lnTo>
                    <a:pt x="17341" y="36750"/>
                  </a:lnTo>
                  <a:cubicBezTo>
                    <a:pt x="17341" y="36750"/>
                    <a:pt x="17637" y="36862"/>
                    <a:pt x="18068" y="36862"/>
                  </a:cubicBezTo>
                  <a:cubicBezTo>
                    <a:pt x="18359" y="36862"/>
                    <a:pt x="18713" y="36811"/>
                    <a:pt x="19079" y="36639"/>
                  </a:cubicBezTo>
                  <a:lnTo>
                    <a:pt x="19093" y="36633"/>
                  </a:lnTo>
                  <a:cubicBezTo>
                    <a:pt x="19380" y="36498"/>
                    <a:pt x="19672" y="36290"/>
                    <a:pt x="19950" y="35973"/>
                  </a:cubicBezTo>
                  <a:cubicBezTo>
                    <a:pt x="19950" y="35970"/>
                    <a:pt x="19954" y="35968"/>
                    <a:pt x="19954" y="35968"/>
                  </a:cubicBezTo>
                  <a:cubicBezTo>
                    <a:pt x="20467" y="35384"/>
                    <a:pt x="20922" y="34435"/>
                    <a:pt x="21175" y="32915"/>
                  </a:cubicBezTo>
                  <a:cubicBezTo>
                    <a:pt x="21486" y="31051"/>
                    <a:pt x="21663" y="29201"/>
                    <a:pt x="21922" y="27353"/>
                  </a:cubicBezTo>
                  <a:cubicBezTo>
                    <a:pt x="21935" y="27235"/>
                    <a:pt x="21952" y="27118"/>
                    <a:pt x="21969" y="27002"/>
                  </a:cubicBezTo>
                  <a:cubicBezTo>
                    <a:pt x="22398" y="24029"/>
                    <a:pt x="23055" y="21049"/>
                    <a:pt x="24800" y="17991"/>
                  </a:cubicBezTo>
                  <a:cubicBezTo>
                    <a:pt x="27174" y="13842"/>
                    <a:pt x="33834" y="11770"/>
                    <a:pt x="36190" y="11150"/>
                  </a:cubicBezTo>
                  <a:cubicBezTo>
                    <a:pt x="36184" y="11128"/>
                    <a:pt x="36176" y="11105"/>
                    <a:pt x="36167" y="11083"/>
                  </a:cubicBezTo>
                  <a:cubicBezTo>
                    <a:pt x="36121" y="10944"/>
                    <a:pt x="36068" y="10806"/>
                    <a:pt x="36018" y="10668"/>
                  </a:cubicBezTo>
                  <a:cubicBezTo>
                    <a:pt x="35979" y="10568"/>
                    <a:pt x="35940" y="10466"/>
                    <a:pt x="35900" y="10366"/>
                  </a:cubicBezTo>
                  <a:cubicBezTo>
                    <a:pt x="35764" y="10015"/>
                    <a:pt x="35618" y="9670"/>
                    <a:pt x="35462" y="9330"/>
                  </a:cubicBezTo>
                  <a:cubicBezTo>
                    <a:pt x="35105" y="8546"/>
                    <a:pt x="34699" y="7786"/>
                    <a:pt x="34247" y="7055"/>
                  </a:cubicBezTo>
                  <a:cubicBezTo>
                    <a:pt x="34099" y="6809"/>
                    <a:pt x="33944" y="6569"/>
                    <a:pt x="33782" y="6331"/>
                  </a:cubicBezTo>
                  <a:cubicBezTo>
                    <a:pt x="33114" y="5336"/>
                    <a:pt x="32364" y="4402"/>
                    <a:pt x="31538" y="3536"/>
                  </a:cubicBezTo>
                  <a:cubicBezTo>
                    <a:pt x="31513" y="3509"/>
                    <a:pt x="31489" y="3483"/>
                    <a:pt x="31465" y="3461"/>
                  </a:cubicBezTo>
                  <a:cubicBezTo>
                    <a:pt x="31442" y="3437"/>
                    <a:pt x="31419" y="3413"/>
                    <a:pt x="31399" y="3390"/>
                  </a:cubicBezTo>
                  <a:cubicBezTo>
                    <a:pt x="31329" y="3320"/>
                    <a:pt x="31261" y="3250"/>
                    <a:pt x="31191" y="3180"/>
                  </a:cubicBezTo>
                  <a:cubicBezTo>
                    <a:pt x="30777" y="2766"/>
                    <a:pt x="30345" y="2369"/>
                    <a:pt x="29896" y="1992"/>
                  </a:cubicBezTo>
                  <a:lnTo>
                    <a:pt x="29757" y="1873"/>
                  </a:lnTo>
                  <a:cubicBezTo>
                    <a:pt x="29414" y="1589"/>
                    <a:pt x="29065" y="1316"/>
                    <a:pt x="28708" y="1054"/>
                  </a:cubicBezTo>
                  <a:cubicBezTo>
                    <a:pt x="28670" y="1027"/>
                    <a:pt x="28633" y="1002"/>
                    <a:pt x="28595" y="975"/>
                  </a:cubicBezTo>
                  <a:cubicBezTo>
                    <a:pt x="28586" y="967"/>
                    <a:pt x="28576" y="959"/>
                    <a:pt x="28565" y="953"/>
                  </a:cubicBezTo>
                  <a:cubicBezTo>
                    <a:pt x="28095" y="616"/>
                    <a:pt x="27613" y="299"/>
                    <a:pt x="27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3">
              <a:extLst>
                <a:ext uri="{FF2B5EF4-FFF2-40B4-BE49-F238E27FC236}">
                  <a16:creationId xmlns:a16="http://schemas.microsoft.com/office/drawing/2014/main" id="{C5191180-D436-E0F4-3505-EF3C5BAA07E0}"/>
                </a:ext>
              </a:extLst>
            </p:cNvPr>
            <p:cNvSpPr/>
            <p:nvPr/>
          </p:nvSpPr>
          <p:spPr>
            <a:xfrm>
              <a:off x="1484050" y="1862850"/>
              <a:ext cx="81425" cy="93850"/>
            </a:xfrm>
            <a:custGeom>
              <a:avLst/>
              <a:gdLst/>
              <a:ahLst/>
              <a:cxnLst/>
              <a:rect l="l" t="t" r="r" b="b"/>
              <a:pathLst>
                <a:path w="3257" h="3754" extrusionOk="0">
                  <a:moveTo>
                    <a:pt x="1042" y="0"/>
                  </a:moveTo>
                  <a:cubicBezTo>
                    <a:pt x="958" y="0"/>
                    <a:pt x="856" y="34"/>
                    <a:pt x="808" y="106"/>
                  </a:cubicBezTo>
                  <a:cubicBezTo>
                    <a:pt x="778" y="154"/>
                    <a:pt x="777" y="217"/>
                    <a:pt x="807" y="266"/>
                  </a:cubicBezTo>
                  <a:cubicBezTo>
                    <a:pt x="827" y="301"/>
                    <a:pt x="861" y="317"/>
                    <a:pt x="894" y="317"/>
                  </a:cubicBezTo>
                  <a:cubicBezTo>
                    <a:pt x="947" y="317"/>
                    <a:pt x="1000" y="276"/>
                    <a:pt x="996" y="211"/>
                  </a:cubicBezTo>
                  <a:cubicBezTo>
                    <a:pt x="1010" y="205"/>
                    <a:pt x="1025" y="202"/>
                    <a:pt x="1040" y="202"/>
                  </a:cubicBezTo>
                  <a:cubicBezTo>
                    <a:pt x="1043" y="202"/>
                    <a:pt x="1046" y="202"/>
                    <a:pt x="1050" y="203"/>
                  </a:cubicBezTo>
                  <a:cubicBezTo>
                    <a:pt x="1475" y="244"/>
                    <a:pt x="1827" y="300"/>
                    <a:pt x="2149" y="439"/>
                  </a:cubicBezTo>
                  <a:cubicBezTo>
                    <a:pt x="2522" y="599"/>
                    <a:pt x="2796" y="855"/>
                    <a:pt x="2920" y="1161"/>
                  </a:cubicBezTo>
                  <a:cubicBezTo>
                    <a:pt x="3049" y="1470"/>
                    <a:pt x="3030" y="1854"/>
                    <a:pt x="2869" y="2240"/>
                  </a:cubicBezTo>
                  <a:cubicBezTo>
                    <a:pt x="2530" y="3055"/>
                    <a:pt x="1740" y="3553"/>
                    <a:pt x="903" y="3553"/>
                  </a:cubicBezTo>
                  <a:cubicBezTo>
                    <a:pt x="663" y="3553"/>
                    <a:pt x="420" y="3513"/>
                    <a:pt x="182" y="3427"/>
                  </a:cubicBezTo>
                  <a:cubicBezTo>
                    <a:pt x="168" y="3422"/>
                    <a:pt x="155" y="3420"/>
                    <a:pt x="143" y="3420"/>
                  </a:cubicBezTo>
                  <a:cubicBezTo>
                    <a:pt x="42" y="3420"/>
                    <a:pt x="0" y="3576"/>
                    <a:pt x="113" y="3617"/>
                  </a:cubicBezTo>
                  <a:cubicBezTo>
                    <a:pt x="366" y="3708"/>
                    <a:pt x="634" y="3754"/>
                    <a:pt x="902" y="3754"/>
                  </a:cubicBezTo>
                  <a:cubicBezTo>
                    <a:pt x="905" y="3754"/>
                    <a:pt x="907" y="3754"/>
                    <a:pt x="910" y="3754"/>
                  </a:cubicBezTo>
                  <a:cubicBezTo>
                    <a:pt x="1849" y="3754"/>
                    <a:pt x="2698" y="3186"/>
                    <a:pt x="3057" y="2318"/>
                  </a:cubicBezTo>
                  <a:cubicBezTo>
                    <a:pt x="3238" y="1881"/>
                    <a:pt x="3257" y="1443"/>
                    <a:pt x="3109" y="1083"/>
                  </a:cubicBezTo>
                  <a:cubicBezTo>
                    <a:pt x="2963" y="728"/>
                    <a:pt x="2651" y="434"/>
                    <a:pt x="2230" y="252"/>
                  </a:cubicBezTo>
                  <a:cubicBezTo>
                    <a:pt x="1881" y="103"/>
                    <a:pt x="1514" y="44"/>
                    <a:pt x="1069" y="1"/>
                  </a:cubicBezTo>
                  <a:cubicBezTo>
                    <a:pt x="1060" y="0"/>
                    <a:pt x="1051" y="0"/>
                    <a:pt x="104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3">
              <a:extLst>
                <a:ext uri="{FF2B5EF4-FFF2-40B4-BE49-F238E27FC236}">
                  <a16:creationId xmlns:a16="http://schemas.microsoft.com/office/drawing/2014/main" id="{9AB85EF4-A473-B1E3-8EE0-3C3F08748BD2}"/>
                </a:ext>
              </a:extLst>
            </p:cNvPr>
            <p:cNvSpPr/>
            <p:nvPr/>
          </p:nvSpPr>
          <p:spPr>
            <a:xfrm>
              <a:off x="1666675" y="1978600"/>
              <a:ext cx="80125" cy="109675"/>
            </a:xfrm>
            <a:custGeom>
              <a:avLst/>
              <a:gdLst/>
              <a:ahLst/>
              <a:cxnLst/>
              <a:rect l="l" t="t" r="r" b="b"/>
              <a:pathLst>
                <a:path w="3205" h="4387" extrusionOk="0">
                  <a:moveTo>
                    <a:pt x="704" y="0"/>
                  </a:moveTo>
                  <a:cubicBezTo>
                    <a:pt x="626" y="0"/>
                    <a:pt x="553" y="2"/>
                    <a:pt x="485" y="4"/>
                  </a:cubicBezTo>
                  <a:cubicBezTo>
                    <a:pt x="429" y="6"/>
                    <a:pt x="386" y="53"/>
                    <a:pt x="388" y="109"/>
                  </a:cubicBezTo>
                  <a:cubicBezTo>
                    <a:pt x="386" y="163"/>
                    <a:pt x="431" y="208"/>
                    <a:pt x="484" y="208"/>
                  </a:cubicBezTo>
                  <a:cubicBezTo>
                    <a:pt x="487" y="208"/>
                    <a:pt x="490" y="207"/>
                    <a:pt x="493" y="207"/>
                  </a:cubicBezTo>
                  <a:cubicBezTo>
                    <a:pt x="561" y="205"/>
                    <a:pt x="628" y="204"/>
                    <a:pt x="693" y="204"/>
                  </a:cubicBezTo>
                  <a:cubicBezTo>
                    <a:pt x="1196" y="204"/>
                    <a:pt x="1594" y="270"/>
                    <a:pt x="1932" y="409"/>
                  </a:cubicBezTo>
                  <a:cubicBezTo>
                    <a:pt x="2409" y="606"/>
                    <a:pt x="2768" y="970"/>
                    <a:pt x="2892" y="1386"/>
                  </a:cubicBezTo>
                  <a:cubicBezTo>
                    <a:pt x="3023" y="1827"/>
                    <a:pt x="2892" y="2297"/>
                    <a:pt x="2757" y="2614"/>
                  </a:cubicBezTo>
                  <a:cubicBezTo>
                    <a:pt x="2528" y="3155"/>
                    <a:pt x="2160" y="3604"/>
                    <a:pt x="1721" y="3876"/>
                  </a:cubicBezTo>
                  <a:cubicBezTo>
                    <a:pt x="1393" y="4078"/>
                    <a:pt x="1019" y="4183"/>
                    <a:pt x="658" y="4183"/>
                  </a:cubicBezTo>
                  <a:cubicBezTo>
                    <a:pt x="484" y="4183"/>
                    <a:pt x="313" y="4159"/>
                    <a:pt x="151" y="4109"/>
                  </a:cubicBezTo>
                  <a:cubicBezTo>
                    <a:pt x="140" y="4104"/>
                    <a:pt x="127" y="4102"/>
                    <a:pt x="115" y="4102"/>
                  </a:cubicBezTo>
                  <a:cubicBezTo>
                    <a:pt x="72" y="4102"/>
                    <a:pt x="32" y="4130"/>
                    <a:pt x="18" y="4174"/>
                  </a:cubicBezTo>
                  <a:cubicBezTo>
                    <a:pt x="1" y="4231"/>
                    <a:pt x="34" y="4290"/>
                    <a:pt x="91" y="4302"/>
                  </a:cubicBezTo>
                  <a:cubicBezTo>
                    <a:pt x="275" y="4359"/>
                    <a:pt x="466" y="4386"/>
                    <a:pt x="658" y="4386"/>
                  </a:cubicBezTo>
                  <a:cubicBezTo>
                    <a:pt x="1072" y="4383"/>
                    <a:pt x="1476" y="4266"/>
                    <a:pt x="1827" y="4049"/>
                  </a:cubicBezTo>
                  <a:cubicBezTo>
                    <a:pt x="2303" y="3753"/>
                    <a:pt x="2700" y="3273"/>
                    <a:pt x="2944" y="2692"/>
                  </a:cubicBezTo>
                  <a:cubicBezTo>
                    <a:pt x="3155" y="2195"/>
                    <a:pt x="3204" y="1723"/>
                    <a:pt x="3087" y="1327"/>
                  </a:cubicBezTo>
                  <a:cubicBezTo>
                    <a:pt x="2946" y="855"/>
                    <a:pt x="2542" y="441"/>
                    <a:pt x="2009" y="220"/>
                  </a:cubicBezTo>
                  <a:cubicBezTo>
                    <a:pt x="1564" y="37"/>
                    <a:pt x="1082" y="0"/>
                    <a:pt x="70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3">
              <a:extLst>
                <a:ext uri="{FF2B5EF4-FFF2-40B4-BE49-F238E27FC236}">
                  <a16:creationId xmlns:a16="http://schemas.microsoft.com/office/drawing/2014/main" id="{D60813C8-B394-4AA5-8659-EFD7A3AF3A06}"/>
                </a:ext>
              </a:extLst>
            </p:cNvPr>
            <p:cNvSpPr/>
            <p:nvPr/>
          </p:nvSpPr>
          <p:spPr>
            <a:xfrm>
              <a:off x="1797975" y="1978125"/>
              <a:ext cx="78175" cy="97900"/>
            </a:xfrm>
            <a:custGeom>
              <a:avLst/>
              <a:gdLst/>
              <a:ahLst/>
              <a:cxnLst/>
              <a:rect l="l" t="t" r="r" b="b"/>
              <a:pathLst>
                <a:path w="3127" h="3916" extrusionOk="0">
                  <a:moveTo>
                    <a:pt x="299" y="1"/>
                  </a:moveTo>
                  <a:cubicBezTo>
                    <a:pt x="276" y="1"/>
                    <a:pt x="254" y="1"/>
                    <a:pt x="232" y="1"/>
                  </a:cubicBezTo>
                  <a:cubicBezTo>
                    <a:pt x="196" y="1"/>
                    <a:pt x="162" y="22"/>
                    <a:pt x="145" y="53"/>
                  </a:cubicBezTo>
                  <a:cubicBezTo>
                    <a:pt x="110" y="117"/>
                    <a:pt x="115" y="193"/>
                    <a:pt x="156" y="252"/>
                  </a:cubicBezTo>
                  <a:cubicBezTo>
                    <a:pt x="177" y="282"/>
                    <a:pt x="212" y="301"/>
                    <a:pt x="246" y="301"/>
                  </a:cubicBezTo>
                  <a:cubicBezTo>
                    <a:pt x="264" y="301"/>
                    <a:pt x="282" y="296"/>
                    <a:pt x="297" y="285"/>
                  </a:cubicBezTo>
                  <a:cubicBezTo>
                    <a:pt x="324" y="268"/>
                    <a:pt x="342" y="237"/>
                    <a:pt x="340" y="204"/>
                  </a:cubicBezTo>
                  <a:lnTo>
                    <a:pt x="340" y="204"/>
                  </a:lnTo>
                  <a:cubicBezTo>
                    <a:pt x="675" y="206"/>
                    <a:pt x="1008" y="242"/>
                    <a:pt x="1335" y="310"/>
                  </a:cubicBezTo>
                  <a:cubicBezTo>
                    <a:pt x="1838" y="415"/>
                    <a:pt x="2200" y="588"/>
                    <a:pt x="2439" y="837"/>
                  </a:cubicBezTo>
                  <a:cubicBezTo>
                    <a:pt x="2787" y="1197"/>
                    <a:pt x="2907" y="1784"/>
                    <a:pt x="2742" y="2300"/>
                  </a:cubicBezTo>
                  <a:cubicBezTo>
                    <a:pt x="2588" y="2782"/>
                    <a:pt x="2207" y="3201"/>
                    <a:pt x="1698" y="3447"/>
                  </a:cubicBezTo>
                  <a:cubicBezTo>
                    <a:pt x="1337" y="3622"/>
                    <a:pt x="913" y="3713"/>
                    <a:pt x="456" y="3713"/>
                  </a:cubicBezTo>
                  <a:cubicBezTo>
                    <a:pt x="345" y="3713"/>
                    <a:pt x="231" y="3707"/>
                    <a:pt x="116" y="3696"/>
                  </a:cubicBezTo>
                  <a:cubicBezTo>
                    <a:pt x="112" y="3696"/>
                    <a:pt x="107" y="3695"/>
                    <a:pt x="103" y="3695"/>
                  </a:cubicBezTo>
                  <a:cubicBezTo>
                    <a:pt x="51" y="3695"/>
                    <a:pt x="8" y="3736"/>
                    <a:pt x="5" y="3787"/>
                  </a:cubicBezTo>
                  <a:cubicBezTo>
                    <a:pt x="0" y="3844"/>
                    <a:pt x="40" y="3893"/>
                    <a:pt x="97" y="3898"/>
                  </a:cubicBezTo>
                  <a:cubicBezTo>
                    <a:pt x="218" y="3909"/>
                    <a:pt x="338" y="3915"/>
                    <a:pt x="456" y="3915"/>
                  </a:cubicBezTo>
                  <a:cubicBezTo>
                    <a:pt x="943" y="3915"/>
                    <a:pt x="1398" y="3818"/>
                    <a:pt x="1785" y="3631"/>
                  </a:cubicBezTo>
                  <a:cubicBezTo>
                    <a:pt x="2346" y="3360"/>
                    <a:pt x="2764" y="2897"/>
                    <a:pt x="2936" y="2362"/>
                  </a:cubicBezTo>
                  <a:cubicBezTo>
                    <a:pt x="3126" y="1767"/>
                    <a:pt x="2988" y="1113"/>
                    <a:pt x="2585" y="696"/>
                  </a:cubicBezTo>
                  <a:cubicBezTo>
                    <a:pt x="2317" y="415"/>
                    <a:pt x="1920" y="225"/>
                    <a:pt x="1376" y="110"/>
                  </a:cubicBezTo>
                  <a:cubicBezTo>
                    <a:pt x="1022" y="37"/>
                    <a:pt x="660" y="1"/>
                    <a:pt x="2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3">
              <a:extLst>
                <a:ext uri="{FF2B5EF4-FFF2-40B4-BE49-F238E27FC236}">
                  <a16:creationId xmlns:a16="http://schemas.microsoft.com/office/drawing/2014/main" id="{1CFD13BC-1C15-8D16-CBBB-8FE0AB48217A}"/>
                </a:ext>
              </a:extLst>
            </p:cNvPr>
            <p:cNvSpPr/>
            <p:nvPr/>
          </p:nvSpPr>
          <p:spPr>
            <a:xfrm>
              <a:off x="1916325" y="1798575"/>
              <a:ext cx="69775" cy="92925"/>
            </a:xfrm>
            <a:custGeom>
              <a:avLst/>
              <a:gdLst/>
              <a:ahLst/>
              <a:cxnLst/>
              <a:rect l="l" t="t" r="r" b="b"/>
              <a:pathLst>
                <a:path w="2791" h="3717" extrusionOk="0">
                  <a:moveTo>
                    <a:pt x="661" y="1"/>
                  </a:moveTo>
                  <a:cubicBezTo>
                    <a:pt x="599" y="1"/>
                    <a:pt x="536" y="2"/>
                    <a:pt x="472" y="5"/>
                  </a:cubicBezTo>
                  <a:cubicBezTo>
                    <a:pt x="417" y="8"/>
                    <a:pt x="372" y="56"/>
                    <a:pt x="375" y="111"/>
                  </a:cubicBezTo>
                  <a:cubicBezTo>
                    <a:pt x="377" y="166"/>
                    <a:pt x="420" y="208"/>
                    <a:pt x="473" y="208"/>
                  </a:cubicBezTo>
                  <a:cubicBezTo>
                    <a:pt x="476" y="208"/>
                    <a:pt x="479" y="208"/>
                    <a:pt x="482" y="208"/>
                  </a:cubicBezTo>
                  <a:cubicBezTo>
                    <a:pt x="543" y="205"/>
                    <a:pt x="603" y="204"/>
                    <a:pt x="662" y="204"/>
                  </a:cubicBezTo>
                  <a:cubicBezTo>
                    <a:pt x="1116" y="204"/>
                    <a:pt x="1503" y="290"/>
                    <a:pt x="1815" y="459"/>
                  </a:cubicBezTo>
                  <a:cubicBezTo>
                    <a:pt x="2237" y="687"/>
                    <a:pt x="2521" y="1086"/>
                    <a:pt x="2554" y="1496"/>
                  </a:cubicBezTo>
                  <a:cubicBezTo>
                    <a:pt x="2584" y="1853"/>
                    <a:pt x="2435" y="2244"/>
                    <a:pt x="2114" y="2655"/>
                  </a:cubicBezTo>
                  <a:cubicBezTo>
                    <a:pt x="1835" y="3013"/>
                    <a:pt x="1531" y="3261"/>
                    <a:pt x="1210" y="3389"/>
                  </a:cubicBezTo>
                  <a:cubicBezTo>
                    <a:pt x="1001" y="3472"/>
                    <a:pt x="766" y="3514"/>
                    <a:pt x="509" y="3514"/>
                  </a:cubicBezTo>
                  <a:cubicBezTo>
                    <a:pt x="387" y="3514"/>
                    <a:pt x="261" y="3504"/>
                    <a:pt x="130" y="3486"/>
                  </a:cubicBezTo>
                  <a:cubicBezTo>
                    <a:pt x="123" y="3485"/>
                    <a:pt x="117" y="3484"/>
                    <a:pt x="110" y="3484"/>
                  </a:cubicBezTo>
                  <a:cubicBezTo>
                    <a:pt x="61" y="3484"/>
                    <a:pt x="17" y="3521"/>
                    <a:pt x="9" y="3572"/>
                  </a:cubicBezTo>
                  <a:cubicBezTo>
                    <a:pt x="1" y="3629"/>
                    <a:pt x="42" y="3681"/>
                    <a:pt x="101" y="3686"/>
                  </a:cubicBezTo>
                  <a:cubicBezTo>
                    <a:pt x="236" y="3707"/>
                    <a:pt x="372" y="3716"/>
                    <a:pt x="509" y="3716"/>
                  </a:cubicBezTo>
                  <a:cubicBezTo>
                    <a:pt x="793" y="3716"/>
                    <a:pt x="1053" y="3670"/>
                    <a:pt x="1285" y="3577"/>
                  </a:cubicBezTo>
                  <a:cubicBezTo>
                    <a:pt x="1638" y="3435"/>
                    <a:pt x="1972" y="3167"/>
                    <a:pt x="2275" y="2780"/>
                  </a:cubicBezTo>
                  <a:cubicBezTo>
                    <a:pt x="2628" y="2328"/>
                    <a:pt x="2790" y="1890"/>
                    <a:pt x="2755" y="1481"/>
                  </a:cubicBezTo>
                  <a:cubicBezTo>
                    <a:pt x="2717" y="1001"/>
                    <a:pt x="2394" y="541"/>
                    <a:pt x="1911" y="281"/>
                  </a:cubicBezTo>
                  <a:cubicBezTo>
                    <a:pt x="1569" y="95"/>
                    <a:pt x="1150" y="1"/>
                    <a:pt x="66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3">
              <a:extLst>
                <a:ext uri="{FF2B5EF4-FFF2-40B4-BE49-F238E27FC236}">
                  <a16:creationId xmlns:a16="http://schemas.microsoft.com/office/drawing/2014/main" id="{EE23877D-E55E-16B0-EB01-CAE2570C68E7}"/>
                </a:ext>
              </a:extLst>
            </p:cNvPr>
            <p:cNvSpPr/>
            <p:nvPr/>
          </p:nvSpPr>
          <p:spPr>
            <a:xfrm>
              <a:off x="1787425" y="1565150"/>
              <a:ext cx="172525" cy="530450"/>
            </a:xfrm>
            <a:custGeom>
              <a:avLst/>
              <a:gdLst/>
              <a:ahLst/>
              <a:cxnLst/>
              <a:rect l="l" t="t" r="r" b="b"/>
              <a:pathLst>
                <a:path w="6901" h="21218" extrusionOk="0">
                  <a:moveTo>
                    <a:pt x="6791" y="1"/>
                  </a:moveTo>
                  <a:cubicBezTo>
                    <a:pt x="6740" y="1"/>
                    <a:pt x="6696" y="40"/>
                    <a:pt x="6690" y="92"/>
                  </a:cubicBezTo>
                  <a:cubicBezTo>
                    <a:pt x="6683" y="136"/>
                    <a:pt x="6031" y="4569"/>
                    <a:pt x="5792" y="6380"/>
                  </a:cubicBezTo>
                  <a:cubicBezTo>
                    <a:pt x="5701" y="7062"/>
                    <a:pt x="5587" y="8276"/>
                    <a:pt x="5454" y="9683"/>
                  </a:cubicBezTo>
                  <a:cubicBezTo>
                    <a:pt x="5227" y="12096"/>
                    <a:pt x="4943" y="15098"/>
                    <a:pt x="4618" y="17224"/>
                  </a:cubicBezTo>
                  <a:cubicBezTo>
                    <a:pt x="4280" y="19430"/>
                    <a:pt x="2864" y="20596"/>
                    <a:pt x="1754" y="20923"/>
                  </a:cubicBezTo>
                  <a:cubicBezTo>
                    <a:pt x="1548" y="20984"/>
                    <a:pt x="1352" y="21014"/>
                    <a:pt x="1184" y="21014"/>
                  </a:cubicBezTo>
                  <a:cubicBezTo>
                    <a:pt x="971" y="21014"/>
                    <a:pt x="804" y="20966"/>
                    <a:pt x="719" y="20871"/>
                  </a:cubicBezTo>
                  <a:cubicBezTo>
                    <a:pt x="342" y="20337"/>
                    <a:pt x="1167" y="8436"/>
                    <a:pt x="1814" y="565"/>
                  </a:cubicBezTo>
                  <a:cubicBezTo>
                    <a:pt x="1819" y="509"/>
                    <a:pt x="1776" y="460"/>
                    <a:pt x="1720" y="455"/>
                  </a:cubicBezTo>
                  <a:cubicBezTo>
                    <a:pt x="1718" y="455"/>
                    <a:pt x="1716" y="455"/>
                    <a:pt x="1714" y="455"/>
                  </a:cubicBezTo>
                  <a:cubicBezTo>
                    <a:pt x="1661" y="455"/>
                    <a:pt x="1617" y="495"/>
                    <a:pt x="1611" y="547"/>
                  </a:cubicBezTo>
                  <a:cubicBezTo>
                    <a:pt x="1444" y="2575"/>
                    <a:pt x="0" y="20368"/>
                    <a:pt x="565" y="21004"/>
                  </a:cubicBezTo>
                  <a:cubicBezTo>
                    <a:pt x="691" y="21145"/>
                    <a:pt x="911" y="21218"/>
                    <a:pt x="1189" y="21218"/>
                  </a:cubicBezTo>
                  <a:cubicBezTo>
                    <a:pt x="1400" y="21213"/>
                    <a:pt x="1609" y="21180"/>
                    <a:pt x="1811" y="21118"/>
                  </a:cubicBezTo>
                  <a:cubicBezTo>
                    <a:pt x="2979" y="20774"/>
                    <a:pt x="4465" y="19555"/>
                    <a:pt x="4817" y="17256"/>
                  </a:cubicBezTo>
                  <a:cubicBezTo>
                    <a:pt x="5144" y="15124"/>
                    <a:pt x="5427" y="12117"/>
                    <a:pt x="5655" y="9702"/>
                  </a:cubicBezTo>
                  <a:cubicBezTo>
                    <a:pt x="5788" y="8298"/>
                    <a:pt x="5903" y="7084"/>
                    <a:pt x="5993" y="6407"/>
                  </a:cubicBezTo>
                  <a:cubicBezTo>
                    <a:pt x="6231" y="4598"/>
                    <a:pt x="6883" y="167"/>
                    <a:pt x="6891" y="122"/>
                  </a:cubicBezTo>
                  <a:cubicBezTo>
                    <a:pt x="6901" y="65"/>
                    <a:pt x="6863" y="11"/>
                    <a:pt x="6806" y="2"/>
                  </a:cubicBezTo>
                  <a:cubicBezTo>
                    <a:pt x="6801" y="1"/>
                    <a:pt x="6796" y="1"/>
                    <a:pt x="679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3">
              <a:extLst>
                <a:ext uri="{FF2B5EF4-FFF2-40B4-BE49-F238E27FC236}">
                  <a16:creationId xmlns:a16="http://schemas.microsoft.com/office/drawing/2014/main" id="{73498703-ED40-9487-A206-1B95797F55F0}"/>
                </a:ext>
              </a:extLst>
            </p:cNvPr>
            <p:cNvSpPr/>
            <p:nvPr/>
          </p:nvSpPr>
          <p:spPr>
            <a:xfrm>
              <a:off x="1657450" y="1566250"/>
              <a:ext cx="152100" cy="542800"/>
            </a:xfrm>
            <a:custGeom>
              <a:avLst/>
              <a:gdLst/>
              <a:ahLst/>
              <a:cxnLst/>
              <a:rect l="l" t="t" r="r" b="b"/>
              <a:pathLst>
                <a:path w="6084" h="21712" extrusionOk="0">
                  <a:moveTo>
                    <a:pt x="2523" y="0"/>
                  </a:moveTo>
                  <a:cubicBezTo>
                    <a:pt x="2478" y="0"/>
                    <a:pt x="2434" y="27"/>
                    <a:pt x="2424" y="86"/>
                  </a:cubicBezTo>
                  <a:cubicBezTo>
                    <a:pt x="1847" y="4992"/>
                    <a:pt x="0" y="21034"/>
                    <a:pt x="452" y="21450"/>
                  </a:cubicBezTo>
                  <a:cubicBezTo>
                    <a:pt x="619" y="21604"/>
                    <a:pt x="1009" y="21712"/>
                    <a:pt x="1496" y="21712"/>
                  </a:cubicBezTo>
                  <a:cubicBezTo>
                    <a:pt x="1761" y="21712"/>
                    <a:pt x="2025" y="21682"/>
                    <a:pt x="2283" y="21623"/>
                  </a:cubicBezTo>
                  <a:cubicBezTo>
                    <a:pt x="2961" y="21472"/>
                    <a:pt x="4192" y="20982"/>
                    <a:pt x="4830" y="19411"/>
                  </a:cubicBezTo>
                  <a:cubicBezTo>
                    <a:pt x="5859" y="16868"/>
                    <a:pt x="6078" y="13438"/>
                    <a:pt x="6080" y="13403"/>
                  </a:cubicBezTo>
                  <a:cubicBezTo>
                    <a:pt x="6083" y="13347"/>
                    <a:pt x="6040" y="13298"/>
                    <a:pt x="5985" y="13295"/>
                  </a:cubicBezTo>
                  <a:cubicBezTo>
                    <a:pt x="5984" y="13295"/>
                    <a:pt x="5983" y="13295"/>
                    <a:pt x="5982" y="13295"/>
                  </a:cubicBezTo>
                  <a:cubicBezTo>
                    <a:pt x="5928" y="13295"/>
                    <a:pt x="5882" y="13335"/>
                    <a:pt x="5877" y="13390"/>
                  </a:cubicBezTo>
                  <a:cubicBezTo>
                    <a:pt x="5875" y="13425"/>
                    <a:pt x="5660" y="16822"/>
                    <a:pt x="4641" y="19335"/>
                  </a:cubicBezTo>
                  <a:cubicBezTo>
                    <a:pt x="4038" y="20820"/>
                    <a:pt x="2877" y="21282"/>
                    <a:pt x="2239" y="21425"/>
                  </a:cubicBezTo>
                  <a:cubicBezTo>
                    <a:pt x="1970" y="21485"/>
                    <a:pt x="1715" y="21510"/>
                    <a:pt x="1489" y="21510"/>
                  </a:cubicBezTo>
                  <a:cubicBezTo>
                    <a:pt x="1046" y="21510"/>
                    <a:pt x="712" y="21416"/>
                    <a:pt x="600" y="21314"/>
                  </a:cubicBezTo>
                  <a:cubicBezTo>
                    <a:pt x="322" y="20760"/>
                    <a:pt x="1660" y="8329"/>
                    <a:pt x="2624" y="110"/>
                  </a:cubicBezTo>
                  <a:cubicBezTo>
                    <a:pt x="2630" y="39"/>
                    <a:pt x="2577" y="0"/>
                    <a:pt x="252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621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441686" y="1828114"/>
            <a:ext cx="5733275" cy="20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dirty="0"/>
              <a:t>Các bước thực hiện:</a:t>
            </a:r>
          </a:p>
          <a:p>
            <a:pPr marL="285750" indent="-285750">
              <a:buClr>
                <a:schemeClr val="dk1"/>
              </a:buClr>
              <a:buSzPts val="1100"/>
            </a:pPr>
            <a:r>
              <a:rPr lang="vi-VN" dirty="0"/>
              <a:t>Xác định bàn tay và các toạ độ điểm nút trên bàn tay.</a:t>
            </a:r>
          </a:p>
          <a:p>
            <a:pPr marL="285750" indent="-285750">
              <a:buClr>
                <a:schemeClr val="dk1"/>
              </a:buClr>
              <a:buSzPts val="1100"/>
            </a:pPr>
            <a:r>
              <a:rPr lang="vi-VN" dirty="0"/>
              <a:t>Tính khoảng cách và tỉ lệ giữa các nút cần thiết cho quá trình giải bài toán.</a:t>
            </a:r>
          </a:p>
          <a:p>
            <a:pPr marL="285750" indent="-285750">
              <a:buClr>
                <a:schemeClr val="dk1"/>
              </a:buClr>
              <a:buSzPts val="1100"/>
            </a:pPr>
            <a:r>
              <a:rPr lang="vi-VN" dirty="0"/>
              <a:t>Thực hiện hiệu ứng nạp năng lượng ánh sáng (Tối đa 200).</a:t>
            </a:r>
          </a:p>
          <a:p>
            <a:pPr marL="285750" indent="-285750">
              <a:buClr>
                <a:schemeClr val="dk1"/>
              </a:buClr>
              <a:buSzPts val="1100"/>
            </a:pPr>
            <a:r>
              <a:rPr lang="vi-VN" dirty="0"/>
              <a:t>Sử dụng năng lượng để giật sét trên màn hình.</a:t>
            </a:r>
          </a:p>
          <a:p>
            <a:pPr marL="285750" indent="-285750">
              <a:buClr>
                <a:schemeClr val="dk1"/>
              </a:buClr>
              <a:buSzPts val="1100"/>
            </a:pPr>
            <a:r>
              <a:rPr lang="vi-VN" dirty="0"/>
              <a:t>Sử dụng kĩ năng vận khí và tung ra luồng ánh sáng theo đường thẳng.</a:t>
            </a:r>
          </a:p>
          <a:p>
            <a:pPr marL="285750" indent="-285750">
              <a:buClr>
                <a:schemeClr val="dk1"/>
              </a:buClr>
              <a:buSzPts val="1100"/>
            </a:pPr>
            <a:r>
              <a:rPr lang="vi-VN" dirty="0"/>
              <a:t>Sử dụng 2 ngón tay kết hợp với ảnh Foreground và Background để tạo ra vũ trụ năng lượng và hiệu ứng phá huỷ.</a:t>
            </a:r>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885447" y="1089532"/>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spTree>
    <p:extLst>
      <p:ext uri="{BB962C8B-B14F-4D97-AF65-F5344CB8AC3E}">
        <p14:creationId xmlns:p14="http://schemas.microsoft.com/office/powerpoint/2010/main" val="1997552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441686" y="1828114"/>
            <a:ext cx="5733275" cy="20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vi-VN" dirty="0"/>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885447" y="1089532"/>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pic>
        <p:nvPicPr>
          <p:cNvPr id="6" name="Picture 5" descr="Text&#10;&#10;Description automatically generated">
            <a:extLst>
              <a:ext uri="{FF2B5EF4-FFF2-40B4-BE49-F238E27FC236}">
                <a16:creationId xmlns:a16="http://schemas.microsoft.com/office/drawing/2014/main" id="{529918D1-D38A-F083-52B7-4BF388504C3F}"/>
              </a:ext>
            </a:extLst>
          </p:cNvPr>
          <p:cNvPicPr>
            <a:picLocks noChangeAspect="1"/>
          </p:cNvPicPr>
          <p:nvPr/>
        </p:nvPicPr>
        <p:blipFill>
          <a:blip r:embed="rId3"/>
          <a:stretch>
            <a:fillRect/>
          </a:stretch>
        </p:blipFill>
        <p:spPr>
          <a:xfrm>
            <a:off x="428905" y="1804339"/>
            <a:ext cx="5766805" cy="2065776"/>
          </a:xfrm>
          <a:prstGeom prst="rect">
            <a:avLst/>
          </a:prstGeom>
        </p:spPr>
      </p:pic>
    </p:spTree>
    <p:extLst>
      <p:ext uri="{BB962C8B-B14F-4D97-AF65-F5344CB8AC3E}">
        <p14:creationId xmlns:p14="http://schemas.microsoft.com/office/powerpoint/2010/main" val="32250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287170" y="1867391"/>
            <a:ext cx="5449792" cy="20181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1" dirty="0"/>
              <a:t>Bài toán 1: Tạo quả cầu vũ trụ &amp; phá vỡ màn hình.</a:t>
            </a:r>
          </a:p>
          <a:p>
            <a:pPr marL="0" lvl="0" indent="0" algn="l" rtl="0">
              <a:spcBef>
                <a:spcPts val="0"/>
              </a:spcBef>
              <a:spcAft>
                <a:spcPts val="0"/>
              </a:spcAft>
              <a:buClr>
                <a:schemeClr val="dk1"/>
              </a:buClr>
              <a:buSzPts val="1100"/>
              <a:buFont typeface="Arial"/>
              <a:buNone/>
            </a:pPr>
            <a:endParaRPr lang="vi-VN" dirty="0"/>
          </a:p>
          <a:p>
            <a:pPr marL="285750" lvl="0" indent="-285750" algn="l" rtl="0">
              <a:spcBef>
                <a:spcPts val="0"/>
              </a:spcBef>
              <a:spcAft>
                <a:spcPts val="0"/>
              </a:spcAft>
              <a:buClr>
                <a:schemeClr val="dk1"/>
              </a:buClr>
              <a:buSzPts val="1100"/>
              <a:buFontTx/>
              <a:buChar char="-"/>
            </a:pPr>
            <a:r>
              <a:rPr lang="en-US" dirty="0" err="1">
                <a:latin typeface="Times New Roman" panose="02020603050405020304" pitchFamily="18" charset="0"/>
                <a:ea typeface="Times New Roman" panose="02020603050405020304" pitchFamily="18" charset="0"/>
              </a:rPr>
              <a:t>T</a:t>
            </a:r>
            <a:r>
              <a:rPr lang="en-US" dirty="0" err="1">
                <a:effectLst/>
                <a:latin typeface="Times New Roman" panose="02020603050405020304" pitchFamily="18" charset="0"/>
                <a:ea typeface="Times New Roman" panose="02020603050405020304" pitchFamily="18" charset="0"/>
              </a:rPr>
              <a:t>ính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khoảng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giữa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ngón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trỏ</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wrist_tip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ngón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giữa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midle_tip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sau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điều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chỉnh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ứng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này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xuất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ở</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giữa</a:t>
            </a:r>
            <a:r>
              <a:rPr lang="en-US" dirty="0">
                <a:effectLst/>
                <a:latin typeface="Times New Roman" panose="02020603050405020304" pitchFamily="18" charset="0"/>
                <a:ea typeface="Times New Roman" panose="02020603050405020304" pitchFamily="18" charset="0"/>
              </a:rPr>
              <a:t> 2 </a:t>
            </a:r>
            <a:r>
              <a:rPr lang="en-US" dirty="0" err="1">
                <a:effectLst/>
                <a:latin typeface="Times New Roman" panose="02020603050405020304" pitchFamily="18" charset="0"/>
                <a:ea typeface="Times New Roman" panose="02020603050405020304" pitchFamily="18" charset="0"/>
              </a:rPr>
              <a:t>ngón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ấy</a:t>
            </a:r>
            <a:r>
              <a:rPr lang="en-US" dirty="0">
                <a:effectLst/>
                <a:latin typeface="Times New Roman" panose="02020603050405020304" pitchFamily="18" charset="0"/>
                <a:ea typeface="Times New Roman" panose="02020603050405020304" pitchFamily="18" charset="0"/>
              </a:rPr>
              <a:t>.</a:t>
            </a:r>
            <a:r>
              <a:rPr lang="en-VN" dirty="0">
                <a:effectLst/>
              </a:rPr>
              <a:t> </a:t>
            </a:r>
          </a:p>
          <a:p>
            <a:pPr marL="0" lvl="0" indent="0" algn="l" rtl="0">
              <a:spcBef>
                <a:spcPts val="0"/>
              </a:spcBef>
              <a:spcAft>
                <a:spcPts val="0"/>
              </a:spcAft>
              <a:buClr>
                <a:schemeClr val="dk1"/>
              </a:buClr>
              <a:buSzPts val="1100"/>
              <a:buNone/>
            </a:pPr>
            <a:endParaRPr lang="en-VN" dirty="0">
              <a:effectLst/>
            </a:endParaRPr>
          </a:p>
          <a:p>
            <a:pPr marL="285750" indent="-285750">
              <a:buClr>
                <a:schemeClr val="dk1"/>
              </a:buClr>
              <a:buSzPts val="1100"/>
              <a:buFontTx/>
              <a:buChar char="-"/>
            </a:pPr>
            <a:r>
              <a:rPr lang="en-US" dirty="0" err="1">
                <a:effectLst/>
                <a:latin typeface="Times New Roman" panose="02020603050405020304" pitchFamily="18" charset="0"/>
                <a:ea typeface="Times New Roman" panose="02020603050405020304" pitchFamily="18" charset="0"/>
              </a:rPr>
              <a:t>Cuối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cùng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vũ</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trụ</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đến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một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thước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nhất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định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thì</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xảy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ứng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phát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nổ</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làm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hỏng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rPr>
              <a:t>.</a:t>
            </a:r>
            <a:endParaRPr lang="en-VN" dirty="0">
              <a:effectLst/>
              <a:latin typeface="Arial" panose="020B0604020202020204" pitchFamily="34" charset="0"/>
              <a:ea typeface="Arial" panose="020B0604020202020204" pitchFamily="34" charset="0"/>
            </a:endParaRPr>
          </a:p>
          <a:p>
            <a:pPr marL="285750" lvl="0" indent="-285750" algn="l" rtl="0">
              <a:spcBef>
                <a:spcPts val="0"/>
              </a:spcBef>
              <a:spcAft>
                <a:spcPts val="0"/>
              </a:spcAft>
              <a:buClr>
                <a:schemeClr val="dk1"/>
              </a:buClr>
              <a:buSzPts val="1100"/>
              <a:buFontTx/>
              <a:buChar char="-"/>
            </a:pPr>
            <a:endParaRPr lang="vi-VN" dirty="0"/>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pic>
        <p:nvPicPr>
          <p:cNvPr id="4" name="Picture 3">
            <a:extLst>
              <a:ext uri="{FF2B5EF4-FFF2-40B4-BE49-F238E27FC236}">
                <a16:creationId xmlns:a16="http://schemas.microsoft.com/office/drawing/2014/main" id="{8DF12184-B6CA-5C2E-3CAA-B652C3BEAC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3828" y="703540"/>
            <a:ext cx="3124806" cy="1753793"/>
          </a:xfrm>
          <a:prstGeom prst="rect">
            <a:avLst/>
          </a:prstGeom>
        </p:spPr>
      </p:pic>
      <p:pic>
        <p:nvPicPr>
          <p:cNvPr id="5" name="Picture 4" descr="A picture containing text, indoor, electronics&#10;&#10;Description automatically generated">
            <a:extLst>
              <a:ext uri="{FF2B5EF4-FFF2-40B4-BE49-F238E27FC236}">
                <a16:creationId xmlns:a16="http://schemas.microsoft.com/office/drawing/2014/main" id="{08FE7A45-7E87-AE84-7BEB-391787D331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3828" y="2935348"/>
            <a:ext cx="3124806" cy="1753514"/>
          </a:xfrm>
          <a:prstGeom prst="rect">
            <a:avLst/>
          </a:prstGeom>
        </p:spPr>
      </p:pic>
      <p:sp>
        <p:nvSpPr>
          <p:cNvPr id="6" name="TextBox 5">
            <a:extLst>
              <a:ext uri="{FF2B5EF4-FFF2-40B4-BE49-F238E27FC236}">
                <a16:creationId xmlns:a16="http://schemas.microsoft.com/office/drawing/2014/main" id="{1E71E5A6-E7DF-2C50-DBE0-E36669525DAB}"/>
              </a:ext>
            </a:extLst>
          </p:cNvPr>
          <p:cNvSpPr txBox="1"/>
          <p:nvPr/>
        </p:nvSpPr>
        <p:spPr>
          <a:xfrm>
            <a:off x="5841057" y="2465497"/>
            <a:ext cx="3050348" cy="307777"/>
          </a:xfrm>
          <a:prstGeom prst="rect">
            <a:avLst/>
          </a:prstGeom>
          <a:noFill/>
        </p:spPr>
        <p:txBody>
          <a:bodyPr wrap="square" rtlCol="0">
            <a:spAutoFit/>
          </a:bodyPr>
          <a:lstStyle/>
          <a:p>
            <a:r>
              <a:rPr lang="en-VN" dirty="0"/>
              <a:t>             Tạo ra quả cầu vũ trụ</a:t>
            </a:r>
          </a:p>
        </p:txBody>
      </p:sp>
      <p:sp>
        <p:nvSpPr>
          <p:cNvPr id="7" name="TextBox 6">
            <a:extLst>
              <a:ext uri="{FF2B5EF4-FFF2-40B4-BE49-F238E27FC236}">
                <a16:creationId xmlns:a16="http://schemas.microsoft.com/office/drawing/2014/main" id="{A95279B8-DC65-99EE-36C9-DC63EEE0FC00}"/>
              </a:ext>
            </a:extLst>
          </p:cNvPr>
          <p:cNvSpPr txBox="1"/>
          <p:nvPr/>
        </p:nvSpPr>
        <p:spPr>
          <a:xfrm>
            <a:off x="5803828" y="4751614"/>
            <a:ext cx="3124806" cy="307777"/>
          </a:xfrm>
          <a:prstGeom prst="rect">
            <a:avLst/>
          </a:prstGeom>
          <a:noFill/>
        </p:spPr>
        <p:txBody>
          <a:bodyPr wrap="square" rtlCol="0">
            <a:spAutoFit/>
          </a:bodyPr>
          <a:lstStyle/>
          <a:p>
            <a:r>
              <a:rPr lang="en-VN" dirty="0"/>
              <a:t>           Hiệu ứng phá vỡ màn hình</a:t>
            </a:r>
          </a:p>
        </p:txBody>
      </p:sp>
    </p:spTree>
    <p:extLst>
      <p:ext uri="{BB962C8B-B14F-4D97-AF65-F5344CB8AC3E}">
        <p14:creationId xmlns:p14="http://schemas.microsoft.com/office/powerpoint/2010/main" val="2478234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375650" y="1866130"/>
            <a:ext cx="4972861" cy="2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1" dirty="0"/>
              <a:t>Bài toán 2: Tích tụ năng lượng.</a:t>
            </a:r>
          </a:p>
          <a:p>
            <a:pPr marL="0" lvl="0" indent="0" algn="l" rtl="0">
              <a:spcBef>
                <a:spcPts val="0"/>
              </a:spcBef>
              <a:spcAft>
                <a:spcPts val="0"/>
              </a:spcAft>
              <a:buClr>
                <a:schemeClr val="dk1"/>
              </a:buClr>
              <a:buSzPts val="1100"/>
              <a:buFont typeface="Arial"/>
              <a:buNone/>
            </a:pPr>
            <a:endParaRPr lang="en-VN" sz="1800" b="1" dirty="0">
              <a:latin typeface="Arial" panose="020B0604020202020204" pitchFamily="34" charset="0"/>
            </a:endParaRPr>
          </a:p>
          <a:p>
            <a:pPr marL="0" lvl="0" indent="0" algn="l" rtl="0">
              <a:spcBef>
                <a:spcPts val="0"/>
              </a:spcBef>
              <a:spcAft>
                <a:spcPts val="0"/>
              </a:spcAft>
              <a:buClr>
                <a:schemeClr val="dk1"/>
              </a:buClr>
              <a:buSzPts val="1100"/>
              <a:buFont typeface="Arial"/>
              <a:buNone/>
            </a:pPr>
            <a:r>
              <a:rPr lang="en-VN" dirty="0">
                <a:latin typeface="Arial" panose="020B0604020202020204" pitchFamily="34"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Trong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toán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này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tôi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ngón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thumb_tip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ngón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út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pinky_tip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triển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ứng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tụ</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VN" dirty="0">
                <a:effectLst/>
              </a:rPr>
              <a:t> </a:t>
            </a:r>
            <a:r>
              <a:rPr lang="en-US" dirty="0">
                <a:effectLst/>
                <a:latin typeface="Times New Roman" panose="02020603050405020304" pitchFamily="18" charset="0"/>
                <a:ea typeface="Times New Roman" panose="02020603050405020304" pitchFamily="18" charset="0"/>
              </a:rPr>
              <a:t>.</a:t>
            </a:r>
            <a:r>
              <a:rPr lang="en-VN" dirty="0">
                <a:effectLst/>
              </a:rPr>
              <a:t> </a:t>
            </a:r>
          </a:p>
          <a:p>
            <a:pPr marL="0" lvl="0" indent="0" algn="l" rtl="0">
              <a:spcBef>
                <a:spcPts val="0"/>
              </a:spcBef>
              <a:spcAft>
                <a:spcPts val="0"/>
              </a:spcAft>
              <a:buClr>
                <a:schemeClr val="dk1"/>
              </a:buClr>
              <a:buSzPts val="1100"/>
              <a:buNone/>
            </a:pPr>
            <a:endParaRPr lang="en-VN" dirty="0">
              <a:effectLst/>
            </a:endParaRPr>
          </a:p>
          <a:p>
            <a:pPr marL="0" indent="0">
              <a:buClr>
                <a:schemeClr val="dk1"/>
              </a:buClr>
              <a:buSzPts val="1100"/>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Mỗi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vận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sức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thêm</a:t>
            </a:r>
            <a:r>
              <a:rPr lang="en-US" dirty="0">
                <a:effectLst/>
                <a:latin typeface="Times New Roman" panose="02020603050405020304" pitchFamily="18" charset="0"/>
                <a:ea typeface="Times New Roman" panose="02020603050405020304" pitchFamily="18" charset="0"/>
              </a:rPr>
              <a:t> 3 </a:t>
            </a:r>
            <a:r>
              <a:rPr lang="en-US" dirty="0" err="1">
                <a:effectLst/>
                <a:latin typeface="Times New Roman" panose="02020603050405020304" pitchFamily="18" charset="0"/>
                <a:ea typeface="Times New Roman" panose="02020603050405020304" pitchFamily="18" charset="0"/>
              </a:rPr>
              <a:t>điểm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mỗi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giây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đến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đầy</a:t>
            </a:r>
            <a:r>
              <a:rPr lang="en-US" dirty="0">
                <a:effectLst/>
                <a:latin typeface="Times New Roman" panose="02020603050405020304" pitchFamily="18" charset="0"/>
                <a:ea typeface="Times New Roman" panose="02020603050405020304" pitchFamily="18" charset="0"/>
              </a:rPr>
              <a:t> 250 </a:t>
            </a:r>
            <a:r>
              <a:rPr lang="en-US" dirty="0" err="1">
                <a:effectLst/>
                <a:latin typeface="Times New Roman" panose="02020603050405020304" pitchFamily="18" charset="0"/>
                <a:ea typeface="Times New Roman" panose="02020603050405020304" pitchFamily="18" charset="0"/>
              </a:rPr>
              <a:t>điểm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rằng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đầy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vận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sức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thêm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nữa</a:t>
            </a:r>
            <a:r>
              <a:rPr lang="en-US" dirty="0">
                <a:effectLst/>
                <a:latin typeface="Times New Roman" panose="02020603050405020304" pitchFamily="18" charset="0"/>
                <a:ea typeface="Times New Roman" panose="02020603050405020304" pitchFamily="18" charset="0"/>
              </a:rPr>
              <a:t>.</a:t>
            </a:r>
            <a:r>
              <a:rPr lang="en-VN" dirty="0">
                <a:effectLst/>
              </a:rPr>
              <a:t> </a:t>
            </a:r>
            <a:endParaRPr lang="vi-VN" dirty="0"/>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sp>
        <p:nvSpPr>
          <p:cNvPr id="6" name="TextBox 5">
            <a:extLst>
              <a:ext uri="{FF2B5EF4-FFF2-40B4-BE49-F238E27FC236}">
                <a16:creationId xmlns:a16="http://schemas.microsoft.com/office/drawing/2014/main" id="{1E71E5A6-E7DF-2C50-DBE0-E36669525DAB}"/>
              </a:ext>
            </a:extLst>
          </p:cNvPr>
          <p:cNvSpPr txBox="1"/>
          <p:nvPr/>
        </p:nvSpPr>
        <p:spPr>
          <a:xfrm>
            <a:off x="5718002" y="3765541"/>
            <a:ext cx="3050348" cy="307777"/>
          </a:xfrm>
          <a:prstGeom prst="rect">
            <a:avLst/>
          </a:prstGeom>
          <a:noFill/>
        </p:spPr>
        <p:txBody>
          <a:bodyPr wrap="square" rtlCol="0">
            <a:spAutoFit/>
          </a:bodyPr>
          <a:lstStyle/>
          <a:p>
            <a:r>
              <a:rPr lang="en-VN" dirty="0"/>
              <a:t>              Hiệu ứng khi vận sức</a:t>
            </a:r>
          </a:p>
        </p:txBody>
      </p:sp>
      <p:pic>
        <p:nvPicPr>
          <p:cNvPr id="3" name="Picture 2">
            <a:extLst>
              <a:ext uri="{FF2B5EF4-FFF2-40B4-BE49-F238E27FC236}">
                <a16:creationId xmlns:a16="http://schemas.microsoft.com/office/drawing/2014/main" id="{BC770255-A4E8-E100-E222-DFFD2887D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3976" y="1759988"/>
            <a:ext cx="3234417" cy="1823199"/>
          </a:xfrm>
          <a:prstGeom prst="rect">
            <a:avLst/>
          </a:prstGeom>
        </p:spPr>
      </p:pic>
    </p:spTree>
    <p:extLst>
      <p:ext uri="{BB962C8B-B14F-4D97-AF65-F5344CB8AC3E}">
        <p14:creationId xmlns:p14="http://schemas.microsoft.com/office/powerpoint/2010/main" val="173365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375650" y="1866130"/>
            <a:ext cx="4972861" cy="2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1" dirty="0"/>
              <a:t>Bài toán 3: Giật sét.</a:t>
            </a:r>
          </a:p>
          <a:p>
            <a:pPr marL="0" lvl="0" indent="0" algn="l" rtl="0">
              <a:spcBef>
                <a:spcPts val="0"/>
              </a:spcBef>
              <a:spcAft>
                <a:spcPts val="0"/>
              </a:spcAft>
              <a:buClr>
                <a:schemeClr val="dk1"/>
              </a:buClr>
              <a:buSzPts val="1100"/>
              <a:buFont typeface="Arial"/>
              <a:buNone/>
            </a:pPr>
            <a:endParaRPr lang="vi-VN" b="1"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Trong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quá</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trình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thực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thao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này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mỗi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giây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trừ</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đi</a:t>
            </a:r>
            <a:r>
              <a:rPr lang="en-US" dirty="0">
                <a:effectLst/>
                <a:latin typeface="Times New Roman" panose="02020603050405020304" pitchFamily="18" charset="0"/>
                <a:ea typeface="Times New Roman" panose="02020603050405020304" pitchFamily="18" charset="0"/>
              </a:rPr>
              <a:t> 1 </a:t>
            </a:r>
            <a:r>
              <a:rPr lang="en-US" dirty="0" err="1">
                <a:effectLst/>
                <a:latin typeface="Times New Roman" panose="02020603050405020304" pitchFamily="18" charset="0"/>
                <a:ea typeface="Times New Roman" panose="02020603050405020304" pitchFamily="18" charset="0"/>
              </a:rPr>
              <a:t>điểm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vận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hành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tôi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đốt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ngón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giữa</a:t>
            </a:r>
            <a:r>
              <a:rPr lang="en-US" dirty="0">
                <a:effectLst/>
                <a:latin typeface="Times New Roman" panose="02020603050405020304" pitchFamily="18" charset="0"/>
                <a:ea typeface="Times New Roman" panose="02020603050405020304" pitchFamily="18" charset="0"/>
              </a:rPr>
              <a:t> bao </a:t>
            </a:r>
            <a:r>
              <a:rPr lang="en-US" dirty="0" err="1">
                <a:effectLst/>
                <a:latin typeface="Times New Roman" panose="02020603050405020304" pitchFamily="18" charset="0"/>
                <a:ea typeface="Times New Roman" panose="02020603050405020304" pitchFamily="18" charset="0"/>
              </a:rPr>
              <a:t>gồm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đốt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thứ</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nhất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midle_mcp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đốt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thứ</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midle_pip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như</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trùng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nhau</a:t>
            </a:r>
            <a:r>
              <a:rPr lang="en-US" dirty="0">
                <a:effectLst/>
                <a:latin typeface="Times New Roman" panose="02020603050405020304" pitchFamily="18" charset="0"/>
                <a:ea typeface="Times New Roman" panose="02020603050405020304" pitchFamily="18" charset="0"/>
              </a:rPr>
              <a:t>. Khi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hết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thêm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tiếp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tục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triển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kỹ</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a:t>
            </a:r>
            <a:endParaRPr lang="en-VN" dirty="0">
              <a:effectLst/>
              <a:latin typeface="Arial" panose="020B0604020202020204" pitchFamily="34" charset="0"/>
              <a:ea typeface="Arial" panose="020B0604020202020204" pitchFamily="34" charset="0"/>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sp>
        <p:nvSpPr>
          <p:cNvPr id="6" name="TextBox 5">
            <a:extLst>
              <a:ext uri="{FF2B5EF4-FFF2-40B4-BE49-F238E27FC236}">
                <a16:creationId xmlns:a16="http://schemas.microsoft.com/office/drawing/2014/main" id="{1E71E5A6-E7DF-2C50-DBE0-E36669525DAB}"/>
              </a:ext>
            </a:extLst>
          </p:cNvPr>
          <p:cNvSpPr txBox="1"/>
          <p:nvPr/>
        </p:nvSpPr>
        <p:spPr>
          <a:xfrm>
            <a:off x="5718002" y="3765541"/>
            <a:ext cx="3050348" cy="307777"/>
          </a:xfrm>
          <a:prstGeom prst="rect">
            <a:avLst/>
          </a:prstGeom>
          <a:noFill/>
        </p:spPr>
        <p:txBody>
          <a:bodyPr wrap="square" rtlCol="0">
            <a:spAutoFit/>
          </a:bodyPr>
          <a:lstStyle/>
          <a:p>
            <a:r>
              <a:rPr lang="en-VN" dirty="0"/>
              <a:t>              Hiệu ứng giật sét</a:t>
            </a:r>
          </a:p>
        </p:txBody>
      </p:sp>
      <p:pic>
        <p:nvPicPr>
          <p:cNvPr id="4" name="Picture 3">
            <a:extLst>
              <a:ext uri="{FF2B5EF4-FFF2-40B4-BE49-F238E27FC236}">
                <a16:creationId xmlns:a16="http://schemas.microsoft.com/office/drawing/2014/main" id="{7F695C8B-3F0B-37AD-1DCA-344F52D860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0909" y="1759988"/>
            <a:ext cx="3184534" cy="1788251"/>
          </a:xfrm>
          <a:prstGeom prst="rect">
            <a:avLst/>
          </a:prstGeom>
        </p:spPr>
      </p:pic>
    </p:spTree>
    <p:extLst>
      <p:ext uri="{BB962C8B-B14F-4D97-AF65-F5344CB8AC3E}">
        <p14:creationId xmlns:p14="http://schemas.microsoft.com/office/powerpoint/2010/main" val="1509523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375650" y="1866130"/>
            <a:ext cx="4972861" cy="2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1" dirty="0"/>
              <a:t>Bài toán 4: Tung chưởng &amp; Super Saiyan Blue.</a:t>
            </a:r>
          </a:p>
          <a:p>
            <a:pPr marL="0" lvl="0" indent="0" algn="l" rtl="0">
              <a:spcBef>
                <a:spcPts val="0"/>
              </a:spcBef>
              <a:spcAft>
                <a:spcPts val="0"/>
              </a:spcAft>
              <a:buClr>
                <a:schemeClr val="dk1"/>
              </a:buClr>
              <a:buSzPts val="1100"/>
              <a:buFont typeface="Arial"/>
              <a:buNone/>
            </a:pPr>
            <a:endParaRPr lang="vi-VN" b="1"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b="1" dirty="0" err="1">
                <a:effectLst/>
                <a:latin typeface="Times New Roman" panose="02020603050405020304" pitchFamily="18" charset="0"/>
                <a:ea typeface="Times New Roman" panose="02020603050405020304" pitchFamily="18" charset="0"/>
              </a:rPr>
              <a:t>Trường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hợp</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chỉ</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có</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một</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tay</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dùng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chiêu</a:t>
            </a:r>
            <a:r>
              <a:rPr lang="en-US" b="1" dirty="0">
                <a:effectLst/>
                <a:latin typeface="Times New Roman" panose="02020603050405020304" pitchFamily="18" charset="0"/>
                <a:ea typeface="Times New Roman" panose="02020603050405020304" pitchFamily="18" charset="0"/>
              </a:rPr>
              <a:t>:</a:t>
            </a:r>
            <a:endParaRPr lang="en-VN" b="1" dirty="0">
              <a:latin typeface="Arial" panose="020B0604020202020204" pitchFamily="34" charset="0"/>
              <a:ea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VN" b="1" dirty="0">
              <a:latin typeface="Arial" panose="020B0604020202020204" pitchFamily="34" charset="0"/>
              <a:ea typeface="Times New Roman" panose="02020603050405020304" pitchFamily="18" charset="0"/>
            </a:endParaRPr>
          </a:p>
          <a:p>
            <a:pPr marL="0" lvl="0" indent="0" algn="l" rtl="0">
              <a:spcBef>
                <a:spcPts val="0"/>
              </a:spcBef>
              <a:spcAft>
                <a:spcPts val="0"/>
              </a:spcAft>
              <a:buClr>
                <a:schemeClr val="dk1"/>
              </a:buClr>
              <a:buSzPts val="1100"/>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Trong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quá</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trình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thực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kỹ</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tôi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một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phép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tính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toán</a:t>
            </a:r>
            <a:r>
              <a:rPr lang="en-US" dirty="0">
                <a:effectLst/>
                <a:latin typeface="Times New Roman" panose="02020603050405020304" pitchFamily="18" charset="0"/>
                <a:ea typeface="Times New Roman" panose="02020603050405020304" pitchFamily="18" charset="0"/>
              </a:rPr>
              <a:t> chia </a:t>
            </a:r>
            <a:r>
              <a:rPr lang="en-US" dirty="0" err="1">
                <a:effectLst/>
                <a:latin typeface="Times New Roman" panose="02020603050405020304" pitchFamily="18" charset="0"/>
                <a:ea typeface="Times New Roman" panose="02020603050405020304" pitchFamily="18" charset="0"/>
              </a:rPr>
              <a:t>lấy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tỉ</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lệ</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điều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chỉnh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độ</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rộng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xòe</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của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từ</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tạo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ứng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chèn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xoay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một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lúc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sau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phóng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sáng</a:t>
            </a:r>
            <a:r>
              <a:rPr lang="en-US" dirty="0">
                <a:effectLst/>
                <a:latin typeface="Times New Roman" panose="02020603050405020304" pitchFamily="18" charset="0"/>
                <a:ea typeface="Times New Roman" panose="02020603050405020304" pitchFamily="18" charset="0"/>
              </a:rPr>
              <a:t>. </a:t>
            </a:r>
          </a:p>
          <a:p>
            <a:pPr marL="0" lvl="0" indent="0" algn="l" rtl="0">
              <a:spcBef>
                <a:spcPts val="0"/>
              </a:spcBef>
              <a:spcAft>
                <a:spcPts val="0"/>
              </a:spcAft>
              <a:buClr>
                <a:schemeClr val="dk1"/>
              </a:buClr>
              <a:buSzPts val="1100"/>
              <a:buNone/>
            </a:pPr>
            <a:endParaRPr lang="en-US"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Clr>
                <a:schemeClr val="dk1"/>
              </a:buClr>
              <a:buSzPts val="1100"/>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Mỗi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giây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trừ</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một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đơn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hết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kĩ</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tiếp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tục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triển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khai</a:t>
            </a:r>
            <a:r>
              <a:rPr lang="en-US" dirty="0">
                <a:effectLst/>
                <a:latin typeface="Times New Roman" panose="02020603050405020304" pitchFamily="18" charset="0"/>
                <a:ea typeface="Times New Roman" panose="02020603050405020304" pitchFamily="18" charset="0"/>
              </a:rPr>
              <a:t>.</a:t>
            </a:r>
            <a:endParaRPr lang="en-VN" dirty="0">
              <a:effectLst/>
              <a:latin typeface="Arial" panose="020B0604020202020204" pitchFamily="34" charset="0"/>
              <a:ea typeface="Arial" panose="020B0604020202020204" pitchFamily="34" charset="0"/>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sp>
        <p:nvSpPr>
          <p:cNvPr id="6" name="TextBox 5">
            <a:extLst>
              <a:ext uri="{FF2B5EF4-FFF2-40B4-BE49-F238E27FC236}">
                <a16:creationId xmlns:a16="http://schemas.microsoft.com/office/drawing/2014/main" id="{1E71E5A6-E7DF-2C50-DBE0-E36669525DAB}"/>
              </a:ext>
            </a:extLst>
          </p:cNvPr>
          <p:cNvSpPr txBox="1"/>
          <p:nvPr/>
        </p:nvSpPr>
        <p:spPr>
          <a:xfrm>
            <a:off x="4911454" y="3675734"/>
            <a:ext cx="3682000" cy="307777"/>
          </a:xfrm>
          <a:prstGeom prst="rect">
            <a:avLst/>
          </a:prstGeom>
          <a:noFill/>
        </p:spPr>
        <p:txBody>
          <a:bodyPr wrap="square" rtlCol="0">
            <a:spAutoFit/>
          </a:bodyPr>
          <a:lstStyle/>
          <a:p>
            <a:r>
              <a:rPr lang="en-VN" dirty="0"/>
              <a:t>              Hiệu ứng tung chưởng khi có 1 tay</a:t>
            </a:r>
          </a:p>
        </p:txBody>
      </p:sp>
      <p:pic>
        <p:nvPicPr>
          <p:cNvPr id="3" name="Picture 2">
            <a:extLst>
              <a:ext uri="{FF2B5EF4-FFF2-40B4-BE49-F238E27FC236}">
                <a16:creationId xmlns:a16="http://schemas.microsoft.com/office/drawing/2014/main" id="{5B98BD9D-06FC-A28A-D504-45333C613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105" y="1866130"/>
            <a:ext cx="3050349" cy="1713135"/>
          </a:xfrm>
          <a:prstGeom prst="rect">
            <a:avLst/>
          </a:prstGeom>
        </p:spPr>
      </p:pic>
    </p:spTree>
    <p:extLst>
      <p:ext uri="{BB962C8B-B14F-4D97-AF65-F5344CB8AC3E}">
        <p14:creationId xmlns:p14="http://schemas.microsoft.com/office/powerpoint/2010/main" val="396696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00B0F0"/>
                </a:solidFill>
              </a:rPr>
              <a:t>High Lightning Effect </a:t>
            </a:r>
          </a:p>
        </p:txBody>
      </p:sp>
      <p:sp>
        <p:nvSpPr>
          <p:cNvPr id="1354" name="Google Shape;1354;p46"/>
          <p:cNvSpPr txBox="1">
            <a:spLocks noGrp="1"/>
          </p:cNvSpPr>
          <p:nvPr>
            <p:ph type="body" idx="1"/>
          </p:nvPr>
        </p:nvSpPr>
        <p:spPr>
          <a:xfrm>
            <a:off x="360709" y="1805488"/>
            <a:ext cx="5046401" cy="2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1" dirty="0"/>
              <a:t>Bài toán 4: Tung chưởng &amp; Super Saiyan Blue.</a:t>
            </a:r>
          </a:p>
          <a:p>
            <a:pPr marL="0" lvl="0" indent="0" algn="l" rtl="0">
              <a:spcBef>
                <a:spcPts val="0"/>
              </a:spcBef>
              <a:spcAft>
                <a:spcPts val="0"/>
              </a:spcAft>
              <a:buClr>
                <a:schemeClr val="dk1"/>
              </a:buClr>
              <a:buSzPts val="1100"/>
              <a:buFont typeface="Arial"/>
              <a:buNone/>
            </a:pPr>
            <a:endParaRPr lang="vi-VN" b="1"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b="1" dirty="0" err="1">
                <a:effectLst/>
                <a:latin typeface="Times New Roman" panose="02020603050405020304" pitchFamily="18" charset="0"/>
                <a:ea typeface="Times New Roman" panose="02020603050405020304" pitchFamily="18" charset="0"/>
              </a:rPr>
              <a:t>Trường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hợp</a:t>
            </a:r>
            <a:r>
              <a:rPr lang="en-US" b="1" dirty="0">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có</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cả</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hai</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tay</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dùng</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chiêu</a:t>
            </a:r>
            <a:r>
              <a:rPr lang="en-US" b="1" dirty="0">
                <a:effectLst/>
                <a:latin typeface="Times New Roman" panose="02020603050405020304" pitchFamily="18" charset="0"/>
                <a:ea typeface="Times New Roman" panose="02020603050405020304" pitchFamily="18" charset="0"/>
              </a:rPr>
              <a:t>:</a:t>
            </a:r>
            <a:endParaRPr lang="en-VN" b="1" dirty="0">
              <a:latin typeface="Arial" panose="020B0604020202020204" pitchFamily="34" charset="0"/>
              <a:ea typeface="Times New Roman" panose="02020603050405020304" pitchFamily="18" charset="0"/>
            </a:endParaRPr>
          </a:p>
          <a:p>
            <a:pPr marL="0" lvl="0" indent="0" algn="l" rtl="0">
              <a:spcBef>
                <a:spcPts val="0"/>
              </a:spcBef>
              <a:spcAft>
                <a:spcPts val="0"/>
              </a:spcAft>
              <a:buClr>
                <a:schemeClr val="dk1"/>
              </a:buClr>
              <a:buSzPts val="1100"/>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Trong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quá</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trình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thực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kỹ</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tôi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biến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đếm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kiểm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số</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đang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biến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đếm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bằng</a:t>
            </a:r>
            <a:r>
              <a:rPr lang="en-US" dirty="0">
                <a:effectLst/>
                <a:latin typeface="Times New Roman" panose="02020603050405020304" pitchFamily="18" charset="0"/>
                <a:ea typeface="Times New Roman" panose="02020603050405020304" pitchFamily="18" charset="0"/>
              </a:rPr>
              <a:t> 2 </a:t>
            </a:r>
            <a:r>
              <a:rPr lang="en-US" dirty="0" err="1">
                <a:effectLst/>
                <a:latin typeface="Times New Roman" panose="02020603050405020304" pitchFamily="18" charset="0"/>
                <a:ea typeface="Times New Roman" panose="02020603050405020304" pitchFamily="18" charset="0"/>
              </a:rPr>
              <a:t>nó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có</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nghĩa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tôi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đang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triển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kĩ</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trên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quả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cầu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tạo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nằm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ở</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giữa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lòng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bàn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bắn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sáng</a:t>
            </a:r>
            <a:r>
              <a:rPr lang="en-US" dirty="0">
                <a:effectLst/>
                <a:latin typeface="Times New Roman" panose="02020603050405020304" pitchFamily="18" charset="0"/>
                <a:ea typeface="Times New Roman" panose="02020603050405020304" pitchFamily="18" charset="0"/>
              </a:rPr>
              <a:t>.</a:t>
            </a:r>
          </a:p>
          <a:p>
            <a:pPr marL="0" lvl="0" indent="0" algn="l" rtl="0">
              <a:spcBef>
                <a:spcPts val="0"/>
              </a:spcBef>
              <a:spcAft>
                <a:spcPts val="0"/>
              </a:spcAft>
              <a:buClr>
                <a:schemeClr val="dk1"/>
              </a:buClr>
              <a:buSzPts val="1100"/>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Ngoài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tôi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còn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thêm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hiệu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ứng</a:t>
            </a:r>
            <a:r>
              <a:rPr lang="en-US" dirty="0">
                <a:effectLst/>
                <a:latin typeface="Times New Roman" panose="02020603050405020304" pitchFamily="18" charset="0"/>
                <a:ea typeface="Times New Roman" panose="02020603050405020304" pitchFamily="18" charset="0"/>
              </a:rPr>
              <a:t> Super Saiyan Blue </a:t>
            </a:r>
            <a:r>
              <a:rPr lang="en-US" dirty="0" err="1">
                <a:effectLst/>
                <a:latin typeface="Times New Roman" panose="02020603050405020304" pitchFamily="18" charset="0"/>
                <a:ea typeface="Times New Roman" panose="02020603050405020304" pitchFamily="18" charset="0"/>
              </a:rPr>
              <a:t>để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tạo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sự</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bùng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nổ</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đẹp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mắt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hơn</a:t>
            </a:r>
            <a:r>
              <a:rPr lang="en-US" dirty="0">
                <a:latin typeface="Times New Roman" panose="02020603050405020304" pitchFamily="18"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Clr>
                <a:schemeClr val="dk1"/>
              </a:buClr>
              <a:buSzPts val="1100"/>
              <a:buNone/>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Mỗi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giây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trừ</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một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đơn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Nếu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lượng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hết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kĩ</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thể</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tiếp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tục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triển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khai</a:t>
            </a:r>
            <a:r>
              <a:rPr lang="en-US" dirty="0">
                <a:effectLst/>
                <a:latin typeface="Times New Roman" panose="02020603050405020304" pitchFamily="18" charset="0"/>
                <a:ea typeface="Times New Roman" panose="02020603050405020304" pitchFamily="18" charset="0"/>
              </a:rPr>
              <a:t>.</a:t>
            </a:r>
            <a:endParaRPr lang="en-VN" dirty="0">
              <a:effectLst/>
              <a:latin typeface="Arial" panose="020B0604020202020204" pitchFamily="34" charset="0"/>
              <a:ea typeface="Arial" panose="020B0604020202020204" pitchFamily="34" charset="0"/>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20522010 – </a:t>
            </a:r>
            <a:r>
              <a:rPr lang="en-US" dirty="0" err="1">
                <a:solidFill>
                  <a:schemeClr val="dk1"/>
                </a:solidFill>
              </a:rPr>
              <a:t>Nguyễn</a:t>
            </a:r>
            <a:r>
              <a:rPr lang="en-US" dirty="0">
                <a:solidFill>
                  <a:schemeClr val="dk1"/>
                </a:solidFill>
              </a:rPr>
              <a:t> Minh </a:t>
            </a:r>
            <a:r>
              <a:rPr lang="en-US" dirty="0" err="1">
                <a:solidFill>
                  <a:schemeClr val="dk1"/>
                </a:solidFill>
              </a:rPr>
              <a:t>Tiến</a:t>
            </a:r>
            <a:endParaRPr lang="en-US" dirty="0">
              <a:solidFill>
                <a:schemeClr val="dk1"/>
              </a:solidFill>
            </a:endParaRPr>
          </a:p>
        </p:txBody>
      </p:sp>
      <p:sp>
        <p:nvSpPr>
          <p:cNvPr id="6" name="TextBox 5">
            <a:extLst>
              <a:ext uri="{FF2B5EF4-FFF2-40B4-BE49-F238E27FC236}">
                <a16:creationId xmlns:a16="http://schemas.microsoft.com/office/drawing/2014/main" id="{1E71E5A6-E7DF-2C50-DBE0-E36669525DAB}"/>
              </a:ext>
            </a:extLst>
          </p:cNvPr>
          <p:cNvSpPr txBox="1"/>
          <p:nvPr/>
        </p:nvSpPr>
        <p:spPr>
          <a:xfrm>
            <a:off x="4911454" y="3675734"/>
            <a:ext cx="3682000" cy="307777"/>
          </a:xfrm>
          <a:prstGeom prst="rect">
            <a:avLst/>
          </a:prstGeom>
          <a:noFill/>
        </p:spPr>
        <p:txBody>
          <a:bodyPr wrap="square" rtlCol="0">
            <a:spAutoFit/>
          </a:bodyPr>
          <a:lstStyle/>
          <a:p>
            <a:r>
              <a:rPr lang="en-VN" dirty="0"/>
              <a:t>              Hiệu ứng tung chưởng khi có 2 tay</a:t>
            </a:r>
          </a:p>
        </p:txBody>
      </p:sp>
      <p:pic>
        <p:nvPicPr>
          <p:cNvPr id="4" name="Picture 3">
            <a:extLst>
              <a:ext uri="{FF2B5EF4-FFF2-40B4-BE49-F238E27FC236}">
                <a16:creationId xmlns:a16="http://schemas.microsoft.com/office/drawing/2014/main" id="{3A8D216D-E2B0-C348-E48A-1BBF3A516B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7057" y="1556911"/>
            <a:ext cx="3505245" cy="1955730"/>
          </a:xfrm>
          <a:prstGeom prst="rect">
            <a:avLst/>
          </a:prstGeom>
        </p:spPr>
      </p:pic>
    </p:spTree>
    <p:extLst>
      <p:ext uri="{BB962C8B-B14F-4D97-AF65-F5344CB8AC3E}">
        <p14:creationId xmlns:p14="http://schemas.microsoft.com/office/powerpoint/2010/main" val="248769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41"/>
          <p:cNvSpPr/>
          <p:nvPr/>
        </p:nvSpPr>
        <p:spPr>
          <a:xfrm>
            <a:off x="1998325" y="3130123"/>
            <a:ext cx="717875" cy="764175"/>
          </a:xfrm>
          <a:custGeom>
            <a:avLst/>
            <a:gdLst/>
            <a:ahLst/>
            <a:cxnLst/>
            <a:rect l="l" t="t" r="r" b="b"/>
            <a:pathLst>
              <a:path w="28715" h="30567" extrusionOk="0">
                <a:moveTo>
                  <a:pt x="28566" y="16723"/>
                </a:moveTo>
                <a:cubicBezTo>
                  <a:pt x="29216" y="12289"/>
                  <a:pt x="27699" y="4132"/>
                  <a:pt x="24668" y="1614"/>
                </a:cubicBezTo>
                <a:cubicBezTo>
                  <a:pt x="21637" y="-904"/>
                  <a:pt x="14456" y="-138"/>
                  <a:pt x="10378" y="1614"/>
                </a:cubicBezTo>
                <a:cubicBezTo>
                  <a:pt x="6300" y="3366"/>
                  <a:pt x="1107" y="7539"/>
                  <a:pt x="202" y="12125"/>
                </a:cubicBezTo>
                <a:cubicBezTo>
                  <a:pt x="-703" y="16711"/>
                  <a:pt x="1522" y="26449"/>
                  <a:pt x="4950" y="29131"/>
                </a:cubicBezTo>
                <a:cubicBezTo>
                  <a:pt x="8378" y="31813"/>
                  <a:pt x="16835" y="30287"/>
                  <a:pt x="20771" y="28219"/>
                </a:cubicBezTo>
                <a:cubicBezTo>
                  <a:pt x="24707" y="26151"/>
                  <a:pt x="27917" y="21157"/>
                  <a:pt x="28566" y="16723"/>
                </a:cubicBezTo>
                <a:close/>
              </a:path>
            </a:pathLst>
          </a:custGeom>
          <a:solidFill>
            <a:schemeClr val="accent2"/>
          </a:solidFill>
          <a:ln>
            <a:noFill/>
          </a:ln>
        </p:spPr>
      </p:sp>
      <p:sp>
        <p:nvSpPr>
          <p:cNvPr id="1072" name="Google Shape;1072;p41"/>
          <p:cNvSpPr/>
          <p:nvPr/>
        </p:nvSpPr>
        <p:spPr>
          <a:xfrm>
            <a:off x="6214633" y="1291970"/>
            <a:ext cx="717875" cy="764175"/>
          </a:xfrm>
          <a:custGeom>
            <a:avLst/>
            <a:gdLst/>
            <a:ahLst/>
            <a:cxnLst/>
            <a:rect l="l" t="t" r="r" b="b"/>
            <a:pathLst>
              <a:path w="28715" h="30567" extrusionOk="0">
                <a:moveTo>
                  <a:pt x="28566" y="16723"/>
                </a:moveTo>
                <a:cubicBezTo>
                  <a:pt x="29216" y="12289"/>
                  <a:pt x="27699" y="4132"/>
                  <a:pt x="24668" y="1614"/>
                </a:cubicBezTo>
                <a:cubicBezTo>
                  <a:pt x="21637" y="-904"/>
                  <a:pt x="14456" y="-138"/>
                  <a:pt x="10378" y="1614"/>
                </a:cubicBezTo>
                <a:cubicBezTo>
                  <a:pt x="6300" y="3366"/>
                  <a:pt x="1107" y="7539"/>
                  <a:pt x="202" y="12125"/>
                </a:cubicBezTo>
                <a:cubicBezTo>
                  <a:pt x="-703" y="16711"/>
                  <a:pt x="1522" y="26449"/>
                  <a:pt x="4950" y="29131"/>
                </a:cubicBezTo>
                <a:cubicBezTo>
                  <a:pt x="8378" y="31813"/>
                  <a:pt x="16835" y="30287"/>
                  <a:pt x="20771" y="28219"/>
                </a:cubicBezTo>
                <a:cubicBezTo>
                  <a:pt x="24707" y="26151"/>
                  <a:pt x="27917" y="21157"/>
                  <a:pt x="28566" y="16723"/>
                </a:cubicBezTo>
                <a:close/>
              </a:path>
            </a:pathLst>
          </a:custGeom>
          <a:solidFill>
            <a:schemeClr val="accent3"/>
          </a:solidFill>
          <a:ln>
            <a:noFill/>
          </a:ln>
        </p:spPr>
      </p:sp>
      <p:sp>
        <p:nvSpPr>
          <p:cNvPr id="1073" name="Google Shape;1073;p41"/>
          <p:cNvSpPr/>
          <p:nvPr/>
        </p:nvSpPr>
        <p:spPr>
          <a:xfrm>
            <a:off x="2030381" y="1325331"/>
            <a:ext cx="717875" cy="764175"/>
          </a:xfrm>
          <a:custGeom>
            <a:avLst/>
            <a:gdLst/>
            <a:ahLst/>
            <a:cxnLst/>
            <a:rect l="l" t="t" r="r" b="b"/>
            <a:pathLst>
              <a:path w="28715" h="30567" extrusionOk="0">
                <a:moveTo>
                  <a:pt x="28566" y="16723"/>
                </a:moveTo>
                <a:cubicBezTo>
                  <a:pt x="29216" y="12289"/>
                  <a:pt x="27699" y="4132"/>
                  <a:pt x="24668" y="1614"/>
                </a:cubicBezTo>
                <a:cubicBezTo>
                  <a:pt x="21637" y="-904"/>
                  <a:pt x="14456" y="-138"/>
                  <a:pt x="10378" y="1614"/>
                </a:cubicBezTo>
                <a:cubicBezTo>
                  <a:pt x="6300" y="3366"/>
                  <a:pt x="1107" y="7539"/>
                  <a:pt x="202" y="12125"/>
                </a:cubicBezTo>
                <a:cubicBezTo>
                  <a:pt x="-703" y="16711"/>
                  <a:pt x="1522" y="26449"/>
                  <a:pt x="4950" y="29131"/>
                </a:cubicBezTo>
                <a:cubicBezTo>
                  <a:pt x="8378" y="31813"/>
                  <a:pt x="16835" y="30287"/>
                  <a:pt x="20771" y="28219"/>
                </a:cubicBezTo>
                <a:cubicBezTo>
                  <a:pt x="24707" y="26151"/>
                  <a:pt x="27917" y="21157"/>
                  <a:pt x="28566" y="16723"/>
                </a:cubicBezTo>
                <a:close/>
              </a:path>
            </a:pathLst>
          </a:custGeom>
          <a:solidFill>
            <a:srgbClr val="00B0F0"/>
          </a:solidFill>
          <a:ln>
            <a:noFill/>
          </a:ln>
        </p:spPr>
      </p:sp>
      <p:sp>
        <p:nvSpPr>
          <p:cNvPr id="1074" name="Google Shape;1074;p41"/>
          <p:cNvSpPr txBox="1">
            <a:spLocks noGrp="1"/>
          </p:cNvSpPr>
          <p:nvPr>
            <p:ph type="title"/>
          </p:nvPr>
        </p:nvSpPr>
        <p:spPr>
          <a:xfrm>
            <a:off x="2244297" y="349470"/>
            <a:ext cx="4655406"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hiệu ứng của nhóm</a:t>
            </a:r>
            <a:endParaRPr dirty="0">
              <a:solidFill>
                <a:schemeClr val="accent4"/>
              </a:solidFill>
            </a:endParaRPr>
          </a:p>
        </p:txBody>
      </p:sp>
      <p:sp>
        <p:nvSpPr>
          <p:cNvPr id="1075" name="Google Shape;1075;p41"/>
          <p:cNvSpPr txBox="1">
            <a:spLocks noGrp="1"/>
          </p:cNvSpPr>
          <p:nvPr>
            <p:ph type="title" idx="2"/>
          </p:nvPr>
        </p:nvSpPr>
        <p:spPr>
          <a:xfrm>
            <a:off x="2069219" y="1387319"/>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1076" name="Google Shape;1076;p41"/>
          <p:cNvSpPr txBox="1">
            <a:spLocks noGrp="1"/>
          </p:cNvSpPr>
          <p:nvPr>
            <p:ph type="subTitle" idx="1"/>
          </p:nvPr>
        </p:nvSpPr>
        <p:spPr>
          <a:xfrm>
            <a:off x="1292069" y="2159270"/>
            <a:ext cx="21945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t>
            </a:r>
            <a:r>
              <a:rPr lang="en" dirty="0"/>
              <a:t>irework effect</a:t>
            </a:r>
            <a:endParaRPr dirty="0"/>
          </a:p>
        </p:txBody>
      </p:sp>
      <p:sp>
        <p:nvSpPr>
          <p:cNvPr id="1077" name="Google Shape;1077;p41"/>
          <p:cNvSpPr txBox="1">
            <a:spLocks noGrp="1"/>
          </p:cNvSpPr>
          <p:nvPr>
            <p:ph type="subTitle" idx="3"/>
          </p:nvPr>
        </p:nvSpPr>
        <p:spPr>
          <a:xfrm>
            <a:off x="1292069" y="2611128"/>
            <a:ext cx="2194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Nguyễn Hoàng Minh</a:t>
            </a:r>
            <a:endParaRPr dirty="0">
              <a:solidFill>
                <a:schemeClr val="dk1"/>
              </a:solidFill>
            </a:endParaRPr>
          </a:p>
        </p:txBody>
      </p:sp>
      <p:sp>
        <p:nvSpPr>
          <p:cNvPr id="1078" name="Google Shape;1078;p41"/>
          <p:cNvSpPr txBox="1">
            <a:spLocks noGrp="1"/>
          </p:cNvSpPr>
          <p:nvPr>
            <p:ph type="title" idx="4"/>
          </p:nvPr>
        </p:nvSpPr>
        <p:spPr>
          <a:xfrm>
            <a:off x="2037162" y="3192111"/>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sp>
        <p:nvSpPr>
          <p:cNvPr id="1079" name="Google Shape;1079;p41"/>
          <p:cNvSpPr txBox="1">
            <a:spLocks noGrp="1"/>
          </p:cNvSpPr>
          <p:nvPr>
            <p:ph type="subTitle" idx="5"/>
          </p:nvPr>
        </p:nvSpPr>
        <p:spPr>
          <a:xfrm>
            <a:off x="1061619" y="3964062"/>
            <a:ext cx="2591285"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God of thunder effect</a:t>
            </a:r>
            <a:endParaRPr dirty="0"/>
          </a:p>
        </p:txBody>
      </p:sp>
      <p:sp>
        <p:nvSpPr>
          <p:cNvPr id="1080" name="Google Shape;1080;p41"/>
          <p:cNvSpPr txBox="1">
            <a:spLocks noGrp="1"/>
          </p:cNvSpPr>
          <p:nvPr>
            <p:ph type="subTitle" idx="6"/>
          </p:nvPr>
        </p:nvSpPr>
        <p:spPr>
          <a:xfrm>
            <a:off x="1260012" y="4416052"/>
            <a:ext cx="2194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Tạ Nhật Minh</a:t>
            </a:r>
            <a:endParaRPr dirty="0">
              <a:solidFill>
                <a:schemeClr val="dk1"/>
              </a:solidFill>
            </a:endParaRPr>
          </a:p>
        </p:txBody>
      </p:sp>
      <p:sp>
        <p:nvSpPr>
          <p:cNvPr id="1081" name="Google Shape;1081;p41"/>
          <p:cNvSpPr txBox="1">
            <a:spLocks noGrp="1"/>
          </p:cNvSpPr>
          <p:nvPr>
            <p:ph type="title" idx="7"/>
          </p:nvPr>
        </p:nvSpPr>
        <p:spPr>
          <a:xfrm>
            <a:off x="6253470" y="1353958"/>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1082" name="Google Shape;1082;p41"/>
          <p:cNvSpPr txBox="1">
            <a:spLocks noGrp="1"/>
          </p:cNvSpPr>
          <p:nvPr>
            <p:ph type="subTitle" idx="8"/>
          </p:nvPr>
        </p:nvSpPr>
        <p:spPr>
          <a:xfrm>
            <a:off x="5476320" y="2125909"/>
            <a:ext cx="2194500" cy="5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Energy ball effect</a:t>
            </a:r>
            <a:endParaRPr dirty="0"/>
          </a:p>
        </p:txBody>
      </p:sp>
      <p:sp>
        <p:nvSpPr>
          <p:cNvPr id="1083" name="Google Shape;1083;p41"/>
          <p:cNvSpPr txBox="1">
            <a:spLocks noGrp="1"/>
          </p:cNvSpPr>
          <p:nvPr>
            <p:ph type="subTitle" idx="9"/>
          </p:nvPr>
        </p:nvSpPr>
        <p:spPr>
          <a:xfrm>
            <a:off x="5476320" y="2610698"/>
            <a:ext cx="21945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Nguyễn Thiện Thuật</a:t>
            </a:r>
            <a:endParaRPr dirty="0">
              <a:solidFill>
                <a:schemeClr val="dk1"/>
              </a:solidFill>
            </a:endParaRPr>
          </a:p>
        </p:txBody>
      </p:sp>
      <p:sp>
        <p:nvSpPr>
          <p:cNvPr id="1084" name="Google Shape;1084;p41"/>
          <p:cNvSpPr/>
          <p:nvPr/>
        </p:nvSpPr>
        <p:spPr>
          <a:xfrm>
            <a:off x="2595718" y="2563209"/>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870503" y="3560872"/>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3891803" y="3466489"/>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1145;p41"/>
          <p:cNvGrpSpPr/>
          <p:nvPr/>
        </p:nvGrpSpPr>
        <p:grpSpPr>
          <a:xfrm rot="429710">
            <a:off x="834891" y="654279"/>
            <a:ext cx="914357" cy="761982"/>
            <a:chOff x="222375" y="2588350"/>
            <a:chExt cx="550700" cy="458650"/>
          </a:xfrm>
        </p:grpSpPr>
        <p:sp>
          <p:nvSpPr>
            <p:cNvPr id="1146" name="Google Shape;1146;p41"/>
            <p:cNvSpPr/>
            <p:nvPr/>
          </p:nvSpPr>
          <p:spPr>
            <a:xfrm>
              <a:off x="269900" y="2653175"/>
              <a:ext cx="352700" cy="314425"/>
            </a:xfrm>
            <a:custGeom>
              <a:avLst/>
              <a:gdLst/>
              <a:ahLst/>
              <a:cxnLst/>
              <a:rect l="l" t="t" r="r" b="b"/>
              <a:pathLst>
                <a:path w="14108" h="12577" extrusionOk="0">
                  <a:moveTo>
                    <a:pt x="14107" y="0"/>
                  </a:moveTo>
                  <a:cubicBezTo>
                    <a:pt x="14107" y="0"/>
                    <a:pt x="0" y="531"/>
                    <a:pt x="2292" y="12526"/>
                  </a:cubicBezTo>
                  <a:lnTo>
                    <a:pt x="3115" y="12577"/>
                  </a:lnTo>
                  <a:cubicBezTo>
                    <a:pt x="2907" y="9599"/>
                    <a:pt x="3556" y="2522"/>
                    <a:pt x="14104" y="1207"/>
                  </a:cubicBezTo>
                  <a:lnTo>
                    <a:pt x="14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85400" y="2724500"/>
              <a:ext cx="236925" cy="247425"/>
            </a:xfrm>
            <a:custGeom>
              <a:avLst/>
              <a:gdLst/>
              <a:ahLst/>
              <a:cxnLst/>
              <a:rect l="l" t="t" r="r" b="b"/>
              <a:pathLst>
                <a:path w="9477" h="9897" extrusionOk="0">
                  <a:moveTo>
                    <a:pt x="9477" y="1"/>
                  </a:moveTo>
                  <a:lnTo>
                    <a:pt x="9477" y="1"/>
                  </a:lnTo>
                  <a:cubicBezTo>
                    <a:pt x="723" y="1110"/>
                    <a:pt x="0" y="6634"/>
                    <a:pt x="353" y="9839"/>
                  </a:cubicBezTo>
                  <a:lnTo>
                    <a:pt x="1275" y="9897"/>
                  </a:lnTo>
                  <a:cubicBezTo>
                    <a:pt x="1275" y="9897"/>
                    <a:pt x="1077" y="1292"/>
                    <a:pt x="8965" y="1292"/>
                  </a:cubicBezTo>
                  <a:cubicBezTo>
                    <a:pt x="9131" y="1292"/>
                    <a:pt x="9299" y="1296"/>
                    <a:pt x="9471" y="1304"/>
                  </a:cubicBezTo>
                  <a:lnTo>
                    <a:pt x="9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342550" y="2683350"/>
              <a:ext cx="279950" cy="287150"/>
            </a:xfrm>
            <a:custGeom>
              <a:avLst/>
              <a:gdLst/>
              <a:ahLst/>
              <a:cxnLst/>
              <a:rect l="l" t="t" r="r" b="b"/>
              <a:pathLst>
                <a:path w="11198" h="11486" extrusionOk="0">
                  <a:moveTo>
                    <a:pt x="11198" y="0"/>
                  </a:moveTo>
                  <a:lnTo>
                    <a:pt x="11198" y="0"/>
                  </a:lnTo>
                  <a:cubicBezTo>
                    <a:pt x="650" y="1315"/>
                    <a:pt x="1" y="8392"/>
                    <a:pt x="209" y="11370"/>
                  </a:cubicBezTo>
                  <a:lnTo>
                    <a:pt x="2067" y="11485"/>
                  </a:lnTo>
                  <a:cubicBezTo>
                    <a:pt x="1714" y="8280"/>
                    <a:pt x="2437" y="2756"/>
                    <a:pt x="11191" y="1645"/>
                  </a:cubicBezTo>
                  <a:lnTo>
                    <a:pt x="111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34925" y="2689575"/>
              <a:ext cx="266875" cy="281450"/>
            </a:xfrm>
            <a:custGeom>
              <a:avLst/>
              <a:gdLst/>
              <a:ahLst/>
              <a:cxnLst/>
              <a:rect l="l" t="t" r="r" b="b"/>
              <a:pathLst>
                <a:path w="10675" h="11258" extrusionOk="0">
                  <a:moveTo>
                    <a:pt x="10533" y="0"/>
                  </a:moveTo>
                  <a:cubicBezTo>
                    <a:pt x="10529" y="0"/>
                    <a:pt x="10526" y="1"/>
                    <a:pt x="10523" y="1"/>
                  </a:cubicBezTo>
                  <a:cubicBezTo>
                    <a:pt x="7103" y="259"/>
                    <a:pt x="4480" y="1443"/>
                    <a:pt x="2730" y="3520"/>
                  </a:cubicBezTo>
                  <a:cubicBezTo>
                    <a:pt x="0" y="6756"/>
                    <a:pt x="374" y="11091"/>
                    <a:pt x="377" y="11135"/>
                  </a:cubicBezTo>
                  <a:cubicBezTo>
                    <a:pt x="384" y="11203"/>
                    <a:pt x="444" y="11257"/>
                    <a:pt x="514" y="11257"/>
                  </a:cubicBezTo>
                  <a:lnTo>
                    <a:pt x="526" y="11257"/>
                  </a:lnTo>
                  <a:cubicBezTo>
                    <a:pt x="599" y="11250"/>
                    <a:pt x="655" y="11184"/>
                    <a:pt x="648" y="11109"/>
                  </a:cubicBezTo>
                  <a:cubicBezTo>
                    <a:pt x="645" y="11067"/>
                    <a:pt x="281" y="6842"/>
                    <a:pt x="2938" y="3693"/>
                  </a:cubicBezTo>
                  <a:cubicBezTo>
                    <a:pt x="4641" y="1676"/>
                    <a:pt x="7199" y="525"/>
                    <a:pt x="10544" y="270"/>
                  </a:cubicBezTo>
                  <a:cubicBezTo>
                    <a:pt x="10619" y="264"/>
                    <a:pt x="10675" y="200"/>
                    <a:pt x="10670" y="125"/>
                  </a:cubicBezTo>
                  <a:cubicBezTo>
                    <a:pt x="10663" y="55"/>
                    <a:pt x="10604" y="0"/>
                    <a:pt x="10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63950" y="2723450"/>
              <a:ext cx="247675" cy="252550"/>
            </a:xfrm>
            <a:custGeom>
              <a:avLst/>
              <a:gdLst/>
              <a:ahLst/>
              <a:cxnLst/>
              <a:rect l="l" t="t" r="r" b="b"/>
              <a:pathLst>
                <a:path w="9907" h="10102" extrusionOk="0">
                  <a:moveTo>
                    <a:pt x="9763" y="0"/>
                  </a:moveTo>
                  <a:cubicBezTo>
                    <a:pt x="9758" y="0"/>
                    <a:pt x="9754" y="1"/>
                    <a:pt x="9750" y="1"/>
                  </a:cubicBezTo>
                  <a:cubicBezTo>
                    <a:pt x="1" y="1274"/>
                    <a:pt x="830" y="9893"/>
                    <a:pt x="839" y="9981"/>
                  </a:cubicBezTo>
                  <a:cubicBezTo>
                    <a:pt x="848" y="10049"/>
                    <a:pt x="905" y="10101"/>
                    <a:pt x="973" y="10101"/>
                  </a:cubicBezTo>
                  <a:lnTo>
                    <a:pt x="989" y="10101"/>
                  </a:lnTo>
                  <a:cubicBezTo>
                    <a:pt x="1064" y="10092"/>
                    <a:pt x="1117" y="10026"/>
                    <a:pt x="1110" y="9951"/>
                  </a:cubicBezTo>
                  <a:cubicBezTo>
                    <a:pt x="1106" y="9930"/>
                    <a:pt x="889" y="7820"/>
                    <a:pt x="1847" y="5581"/>
                  </a:cubicBezTo>
                  <a:cubicBezTo>
                    <a:pt x="3111" y="2619"/>
                    <a:pt x="5857" y="783"/>
                    <a:pt x="9785" y="270"/>
                  </a:cubicBezTo>
                  <a:cubicBezTo>
                    <a:pt x="9856" y="258"/>
                    <a:pt x="9907" y="191"/>
                    <a:pt x="9896" y="118"/>
                  </a:cubicBezTo>
                  <a:cubicBezTo>
                    <a:pt x="9888" y="49"/>
                    <a:pt x="9829" y="0"/>
                    <a:pt x="9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22375" y="2889550"/>
              <a:ext cx="265425" cy="154050"/>
            </a:xfrm>
            <a:custGeom>
              <a:avLst/>
              <a:gdLst/>
              <a:ahLst/>
              <a:cxnLst/>
              <a:rect l="l" t="t" r="r" b="b"/>
              <a:pathLst>
                <a:path w="10617" h="6162" extrusionOk="0">
                  <a:moveTo>
                    <a:pt x="6311" y="1"/>
                  </a:moveTo>
                  <a:cubicBezTo>
                    <a:pt x="5790" y="1"/>
                    <a:pt x="5343" y="308"/>
                    <a:pt x="5052" y="702"/>
                  </a:cubicBezTo>
                  <a:lnTo>
                    <a:pt x="5052" y="702"/>
                  </a:lnTo>
                  <a:cubicBezTo>
                    <a:pt x="4843" y="551"/>
                    <a:pt x="4573" y="421"/>
                    <a:pt x="4231" y="329"/>
                  </a:cubicBezTo>
                  <a:cubicBezTo>
                    <a:pt x="3988" y="264"/>
                    <a:pt x="3780" y="235"/>
                    <a:pt x="3600" y="235"/>
                  </a:cubicBezTo>
                  <a:cubicBezTo>
                    <a:pt x="2255" y="235"/>
                    <a:pt x="2572" y="1857"/>
                    <a:pt x="2572" y="1857"/>
                  </a:cubicBezTo>
                  <a:cubicBezTo>
                    <a:pt x="2455" y="1795"/>
                    <a:pt x="2332" y="1766"/>
                    <a:pt x="2208" y="1766"/>
                  </a:cubicBezTo>
                  <a:cubicBezTo>
                    <a:pt x="1145" y="1766"/>
                    <a:pt x="1" y="3868"/>
                    <a:pt x="1447" y="4818"/>
                  </a:cubicBezTo>
                  <a:cubicBezTo>
                    <a:pt x="1896" y="5112"/>
                    <a:pt x="2314" y="5234"/>
                    <a:pt x="2664" y="5235"/>
                  </a:cubicBezTo>
                  <a:lnTo>
                    <a:pt x="2664" y="5235"/>
                  </a:lnTo>
                  <a:cubicBezTo>
                    <a:pt x="2807" y="5738"/>
                    <a:pt x="3185" y="6161"/>
                    <a:pt x="3927" y="6161"/>
                  </a:cubicBezTo>
                  <a:cubicBezTo>
                    <a:pt x="3956" y="6161"/>
                    <a:pt x="3986" y="6160"/>
                    <a:pt x="4017" y="6159"/>
                  </a:cubicBezTo>
                  <a:cubicBezTo>
                    <a:pt x="5163" y="6108"/>
                    <a:pt x="5912" y="5809"/>
                    <a:pt x="6315" y="5400"/>
                  </a:cubicBezTo>
                  <a:lnTo>
                    <a:pt x="6315" y="5400"/>
                  </a:lnTo>
                  <a:cubicBezTo>
                    <a:pt x="6408" y="5512"/>
                    <a:pt x="6524" y="5620"/>
                    <a:pt x="6664" y="5719"/>
                  </a:cubicBezTo>
                  <a:cubicBezTo>
                    <a:pt x="6836" y="5840"/>
                    <a:pt x="7035" y="5894"/>
                    <a:pt x="7248" y="5894"/>
                  </a:cubicBezTo>
                  <a:cubicBezTo>
                    <a:pt x="8640" y="5894"/>
                    <a:pt x="10617" y="3573"/>
                    <a:pt x="9340" y="2367"/>
                  </a:cubicBezTo>
                  <a:cubicBezTo>
                    <a:pt x="9016" y="2062"/>
                    <a:pt x="8685" y="1944"/>
                    <a:pt x="8378" y="1944"/>
                  </a:cubicBezTo>
                  <a:cubicBezTo>
                    <a:pt x="8320" y="1944"/>
                    <a:pt x="8262" y="1948"/>
                    <a:pt x="8205" y="1956"/>
                  </a:cubicBezTo>
                  <a:lnTo>
                    <a:pt x="8205" y="1956"/>
                  </a:lnTo>
                  <a:cubicBezTo>
                    <a:pt x="8184" y="1339"/>
                    <a:pt x="7837" y="646"/>
                    <a:pt x="7049" y="205"/>
                  </a:cubicBezTo>
                  <a:cubicBezTo>
                    <a:pt x="6793" y="62"/>
                    <a:pt x="6545" y="1"/>
                    <a:pt x="6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34450" y="2886300"/>
              <a:ext cx="238325" cy="160700"/>
            </a:xfrm>
            <a:custGeom>
              <a:avLst/>
              <a:gdLst/>
              <a:ahLst/>
              <a:cxnLst/>
              <a:rect l="l" t="t" r="r" b="b"/>
              <a:pathLst>
                <a:path w="9533" h="6428" extrusionOk="0">
                  <a:moveTo>
                    <a:pt x="4599" y="1029"/>
                  </a:moveTo>
                  <a:cubicBezTo>
                    <a:pt x="5009" y="1381"/>
                    <a:pt x="5107" y="1827"/>
                    <a:pt x="5015" y="2110"/>
                  </a:cubicBezTo>
                  <a:cubicBezTo>
                    <a:pt x="4966" y="2260"/>
                    <a:pt x="4871" y="2349"/>
                    <a:pt x="4761" y="2349"/>
                  </a:cubicBezTo>
                  <a:cubicBezTo>
                    <a:pt x="4693" y="2349"/>
                    <a:pt x="4618" y="2317"/>
                    <a:pt x="4541" y="2260"/>
                  </a:cubicBezTo>
                  <a:cubicBezTo>
                    <a:pt x="4260" y="2049"/>
                    <a:pt x="4292" y="1514"/>
                    <a:pt x="4599" y="1029"/>
                  </a:cubicBezTo>
                  <a:close/>
                  <a:moveTo>
                    <a:pt x="7584" y="2255"/>
                  </a:moveTo>
                  <a:cubicBezTo>
                    <a:pt x="7547" y="2777"/>
                    <a:pt x="7254" y="3180"/>
                    <a:pt x="6831" y="3261"/>
                  </a:cubicBezTo>
                  <a:cubicBezTo>
                    <a:pt x="6801" y="3266"/>
                    <a:pt x="6770" y="3269"/>
                    <a:pt x="6737" y="3271"/>
                  </a:cubicBezTo>
                  <a:cubicBezTo>
                    <a:pt x="6641" y="3271"/>
                    <a:pt x="6639" y="3238"/>
                    <a:pt x="6637" y="3205"/>
                  </a:cubicBezTo>
                  <a:cubicBezTo>
                    <a:pt x="6620" y="2958"/>
                    <a:pt x="7035" y="2414"/>
                    <a:pt x="7584" y="2255"/>
                  </a:cubicBezTo>
                  <a:close/>
                  <a:moveTo>
                    <a:pt x="2667" y="3863"/>
                  </a:moveTo>
                  <a:cubicBezTo>
                    <a:pt x="2739" y="3863"/>
                    <a:pt x="2809" y="3926"/>
                    <a:pt x="2856" y="3978"/>
                  </a:cubicBezTo>
                  <a:cubicBezTo>
                    <a:pt x="3083" y="4235"/>
                    <a:pt x="3148" y="4525"/>
                    <a:pt x="3036" y="4775"/>
                  </a:cubicBezTo>
                  <a:cubicBezTo>
                    <a:pt x="2920" y="5030"/>
                    <a:pt x="2641" y="5197"/>
                    <a:pt x="2287" y="5225"/>
                  </a:cubicBezTo>
                  <a:cubicBezTo>
                    <a:pt x="2183" y="4745"/>
                    <a:pt x="2297" y="4232"/>
                    <a:pt x="2480" y="3989"/>
                  </a:cubicBezTo>
                  <a:cubicBezTo>
                    <a:pt x="2524" y="3931"/>
                    <a:pt x="2592" y="3863"/>
                    <a:pt x="2667" y="3863"/>
                  </a:cubicBezTo>
                  <a:close/>
                  <a:moveTo>
                    <a:pt x="5841" y="4083"/>
                  </a:moveTo>
                  <a:cubicBezTo>
                    <a:pt x="5869" y="4083"/>
                    <a:pt x="5928" y="4137"/>
                    <a:pt x="5984" y="4282"/>
                  </a:cubicBezTo>
                  <a:cubicBezTo>
                    <a:pt x="6122" y="4653"/>
                    <a:pt x="6069" y="5014"/>
                    <a:pt x="5841" y="5313"/>
                  </a:cubicBezTo>
                  <a:cubicBezTo>
                    <a:pt x="5586" y="4922"/>
                    <a:pt x="5586" y="4490"/>
                    <a:pt x="5708" y="4232"/>
                  </a:cubicBezTo>
                  <a:cubicBezTo>
                    <a:pt x="5759" y="4123"/>
                    <a:pt x="5814" y="4083"/>
                    <a:pt x="5841" y="4083"/>
                  </a:cubicBezTo>
                  <a:close/>
                  <a:moveTo>
                    <a:pt x="5832" y="272"/>
                  </a:moveTo>
                  <a:cubicBezTo>
                    <a:pt x="6054" y="272"/>
                    <a:pt x="6280" y="331"/>
                    <a:pt x="6499" y="454"/>
                  </a:cubicBezTo>
                  <a:cubicBezTo>
                    <a:pt x="7121" y="800"/>
                    <a:pt x="7516" y="1362"/>
                    <a:pt x="7578" y="1975"/>
                  </a:cubicBezTo>
                  <a:cubicBezTo>
                    <a:pt x="6873" y="2143"/>
                    <a:pt x="6338" y="2833"/>
                    <a:pt x="6366" y="3224"/>
                  </a:cubicBezTo>
                  <a:cubicBezTo>
                    <a:pt x="6380" y="3420"/>
                    <a:pt x="6522" y="3542"/>
                    <a:pt x="6737" y="3542"/>
                  </a:cubicBezTo>
                  <a:cubicBezTo>
                    <a:pt x="6786" y="3542"/>
                    <a:pt x="6834" y="3537"/>
                    <a:pt x="6883" y="3526"/>
                  </a:cubicBezTo>
                  <a:cubicBezTo>
                    <a:pt x="7446" y="3418"/>
                    <a:pt x="7835" y="2885"/>
                    <a:pt x="7858" y="2211"/>
                  </a:cubicBezTo>
                  <a:cubicBezTo>
                    <a:pt x="7872" y="2210"/>
                    <a:pt x="7885" y="2210"/>
                    <a:pt x="7899" y="2210"/>
                  </a:cubicBezTo>
                  <a:cubicBezTo>
                    <a:pt x="8199" y="2210"/>
                    <a:pt x="8492" y="2339"/>
                    <a:pt x="8764" y="2595"/>
                  </a:cubicBezTo>
                  <a:cubicBezTo>
                    <a:pt x="9262" y="3065"/>
                    <a:pt x="9168" y="3668"/>
                    <a:pt x="9000" y="4088"/>
                  </a:cubicBezTo>
                  <a:cubicBezTo>
                    <a:pt x="8625" y="5030"/>
                    <a:pt x="7561" y="5889"/>
                    <a:pt x="6766" y="5889"/>
                  </a:cubicBezTo>
                  <a:cubicBezTo>
                    <a:pt x="6571" y="5889"/>
                    <a:pt x="6401" y="5838"/>
                    <a:pt x="6260" y="5737"/>
                  </a:cubicBezTo>
                  <a:cubicBezTo>
                    <a:pt x="6171" y="5676"/>
                    <a:pt x="6090" y="5606"/>
                    <a:pt x="6015" y="5529"/>
                  </a:cubicBezTo>
                  <a:cubicBezTo>
                    <a:pt x="6333" y="5149"/>
                    <a:pt x="6415" y="4665"/>
                    <a:pt x="6237" y="4188"/>
                  </a:cubicBezTo>
                  <a:cubicBezTo>
                    <a:pt x="6122" y="3879"/>
                    <a:pt x="5958" y="3812"/>
                    <a:pt x="5841" y="3812"/>
                  </a:cubicBezTo>
                  <a:cubicBezTo>
                    <a:pt x="5690" y="3812"/>
                    <a:pt x="5553" y="3923"/>
                    <a:pt x="5462" y="4116"/>
                  </a:cubicBezTo>
                  <a:cubicBezTo>
                    <a:pt x="5303" y="4455"/>
                    <a:pt x="5301" y="5023"/>
                    <a:pt x="5650" y="5515"/>
                  </a:cubicBezTo>
                  <a:cubicBezTo>
                    <a:pt x="5329" y="5793"/>
                    <a:pt x="4711" y="6100"/>
                    <a:pt x="3528" y="6153"/>
                  </a:cubicBezTo>
                  <a:cubicBezTo>
                    <a:pt x="3502" y="6154"/>
                    <a:pt x="3476" y="6154"/>
                    <a:pt x="3451" y="6154"/>
                  </a:cubicBezTo>
                  <a:cubicBezTo>
                    <a:pt x="2814" y="6154"/>
                    <a:pt x="2508" y="5823"/>
                    <a:pt x="2367" y="5489"/>
                  </a:cubicBezTo>
                  <a:cubicBezTo>
                    <a:pt x="2791" y="5440"/>
                    <a:pt x="3134" y="5218"/>
                    <a:pt x="3284" y="4887"/>
                  </a:cubicBezTo>
                  <a:cubicBezTo>
                    <a:pt x="3439" y="4541"/>
                    <a:pt x="3355" y="4134"/>
                    <a:pt x="3060" y="3799"/>
                  </a:cubicBezTo>
                  <a:cubicBezTo>
                    <a:pt x="2938" y="3662"/>
                    <a:pt x="2805" y="3592"/>
                    <a:pt x="2667" y="3592"/>
                  </a:cubicBezTo>
                  <a:cubicBezTo>
                    <a:pt x="2564" y="3592"/>
                    <a:pt x="2411" y="3633"/>
                    <a:pt x="2264" y="3825"/>
                  </a:cubicBezTo>
                  <a:cubicBezTo>
                    <a:pt x="2021" y="4148"/>
                    <a:pt x="1921" y="4717"/>
                    <a:pt x="2009" y="5217"/>
                  </a:cubicBezTo>
                  <a:cubicBezTo>
                    <a:pt x="1700" y="5180"/>
                    <a:pt x="1368" y="5049"/>
                    <a:pt x="1039" y="4832"/>
                  </a:cubicBezTo>
                  <a:cubicBezTo>
                    <a:pt x="264" y="4324"/>
                    <a:pt x="399" y="3542"/>
                    <a:pt x="493" y="3229"/>
                  </a:cubicBezTo>
                  <a:cubicBezTo>
                    <a:pt x="690" y="2569"/>
                    <a:pt x="1242" y="2031"/>
                    <a:pt x="1726" y="2031"/>
                  </a:cubicBezTo>
                  <a:cubicBezTo>
                    <a:pt x="1831" y="2031"/>
                    <a:pt x="1934" y="2057"/>
                    <a:pt x="2026" y="2106"/>
                  </a:cubicBezTo>
                  <a:cubicBezTo>
                    <a:pt x="2047" y="2117"/>
                    <a:pt x="2069" y="2123"/>
                    <a:pt x="2090" y="2123"/>
                  </a:cubicBezTo>
                  <a:cubicBezTo>
                    <a:pt x="2169" y="2123"/>
                    <a:pt x="2240" y="2050"/>
                    <a:pt x="2222" y="1961"/>
                  </a:cubicBezTo>
                  <a:cubicBezTo>
                    <a:pt x="2222" y="1954"/>
                    <a:pt x="2080" y="1196"/>
                    <a:pt x="2426" y="779"/>
                  </a:cubicBezTo>
                  <a:cubicBezTo>
                    <a:pt x="2578" y="594"/>
                    <a:pt x="2812" y="501"/>
                    <a:pt x="3120" y="501"/>
                  </a:cubicBezTo>
                  <a:cubicBezTo>
                    <a:pt x="3294" y="501"/>
                    <a:pt x="3492" y="531"/>
                    <a:pt x="3712" y="590"/>
                  </a:cubicBezTo>
                  <a:cubicBezTo>
                    <a:pt x="3947" y="650"/>
                    <a:pt x="4173" y="744"/>
                    <a:pt x="4379" y="870"/>
                  </a:cubicBezTo>
                  <a:cubicBezTo>
                    <a:pt x="4026" y="1422"/>
                    <a:pt x="3932" y="2139"/>
                    <a:pt x="4377" y="2476"/>
                  </a:cubicBezTo>
                  <a:cubicBezTo>
                    <a:pt x="4505" y="2571"/>
                    <a:pt x="4634" y="2620"/>
                    <a:pt x="4761" y="2620"/>
                  </a:cubicBezTo>
                  <a:cubicBezTo>
                    <a:pt x="4992" y="2620"/>
                    <a:pt x="5187" y="2457"/>
                    <a:pt x="5273" y="2193"/>
                  </a:cubicBezTo>
                  <a:cubicBezTo>
                    <a:pt x="5397" y="1807"/>
                    <a:pt x="5282" y="1245"/>
                    <a:pt x="4760" y="810"/>
                  </a:cubicBezTo>
                  <a:cubicBezTo>
                    <a:pt x="5056" y="461"/>
                    <a:pt x="5437" y="272"/>
                    <a:pt x="5832" y="272"/>
                  </a:cubicBezTo>
                  <a:close/>
                  <a:moveTo>
                    <a:pt x="5836" y="1"/>
                  </a:moveTo>
                  <a:cubicBezTo>
                    <a:pt x="5356" y="1"/>
                    <a:pt x="4892" y="228"/>
                    <a:pt x="4540" y="650"/>
                  </a:cubicBezTo>
                  <a:cubicBezTo>
                    <a:pt x="4305" y="505"/>
                    <a:pt x="4050" y="396"/>
                    <a:pt x="3783" y="326"/>
                  </a:cubicBezTo>
                  <a:cubicBezTo>
                    <a:pt x="3539" y="261"/>
                    <a:pt x="3317" y="229"/>
                    <a:pt x="3118" y="229"/>
                  </a:cubicBezTo>
                  <a:cubicBezTo>
                    <a:pt x="2726" y="229"/>
                    <a:pt x="2423" y="355"/>
                    <a:pt x="2217" y="606"/>
                  </a:cubicBezTo>
                  <a:cubicBezTo>
                    <a:pt x="1920" y="966"/>
                    <a:pt x="1906" y="1484"/>
                    <a:pt x="1928" y="1783"/>
                  </a:cubicBezTo>
                  <a:cubicBezTo>
                    <a:pt x="1860" y="1767"/>
                    <a:pt x="1792" y="1760"/>
                    <a:pt x="1724" y="1760"/>
                  </a:cubicBezTo>
                  <a:cubicBezTo>
                    <a:pt x="1122" y="1760"/>
                    <a:pt x="465" y="2372"/>
                    <a:pt x="233" y="3152"/>
                  </a:cubicBezTo>
                  <a:cubicBezTo>
                    <a:pt x="0" y="3924"/>
                    <a:pt x="247" y="4639"/>
                    <a:pt x="889" y="5060"/>
                  </a:cubicBezTo>
                  <a:cubicBezTo>
                    <a:pt x="1291" y="5323"/>
                    <a:pt x="1700" y="5473"/>
                    <a:pt x="2080" y="5496"/>
                  </a:cubicBezTo>
                  <a:cubicBezTo>
                    <a:pt x="2215" y="5882"/>
                    <a:pt x="2559" y="6427"/>
                    <a:pt x="3444" y="6427"/>
                  </a:cubicBezTo>
                  <a:cubicBezTo>
                    <a:pt x="3476" y="6427"/>
                    <a:pt x="3507" y="6425"/>
                    <a:pt x="3541" y="6424"/>
                  </a:cubicBezTo>
                  <a:cubicBezTo>
                    <a:pt x="4559" y="6376"/>
                    <a:pt x="5345" y="6137"/>
                    <a:pt x="5825" y="5721"/>
                  </a:cubicBezTo>
                  <a:cubicBezTo>
                    <a:pt x="5911" y="5809"/>
                    <a:pt x="6003" y="5887"/>
                    <a:pt x="6103" y="5959"/>
                  </a:cubicBezTo>
                  <a:cubicBezTo>
                    <a:pt x="6291" y="6092"/>
                    <a:pt x="6515" y="6158"/>
                    <a:pt x="6766" y="6158"/>
                  </a:cubicBezTo>
                  <a:cubicBezTo>
                    <a:pt x="7673" y="6158"/>
                    <a:pt x="8834" y="5238"/>
                    <a:pt x="9252" y="4186"/>
                  </a:cubicBezTo>
                  <a:cubicBezTo>
                    <a:pt x="9533" y="3481"/>
                    <a:pt x="9425" y="2845"/>
                    <a:pt x="8950" y="2396"/>
                  </a:cubicBezTo>
                  <a:cubicBezTo>
                    <a:pt x="8631" y="2095"/>
                    <a:pt x="8277" y="1937"/>
                    <a:pt x="7911" y="1937"/>
                  </a:cubicBezTo>
                  <a:cubicBezTo>
                    <a:pt x="7890" y="1937"/>
                    <a:pt x="7869" y="1937"/>
                    <a:pt x="7847" y="1938"/>
                  </a:cubicBezTo>
                  <a:cubicBezTo>
                    <a:pt x="7772" y="1240"/>
                    <a:pt x="7327" y="604"/>
                    <a:pt x="6632" y="215"/>
                  </a:cubicBezTo>
                  <a:cubicBezTo>
                    <a:pt x="6372" y="70"/>
                    <a:pt x="6102" y="1"/>
                    <a:pt x="5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512250" y="2591750"/>
              <a:ext cx="260825" cy="154600"/>
            </a:xfrm>
            <a:custGeom>
              <a:avLst/>
              <a:gdLst/>
              <a:ahLst/>
              <a:cxnLst/>
              <a:rect l="l" t="t" r="r" b="b"/>
              <a:pathLst>
                <a:path w="10433" h="6184" extrusionOk="0">
                  <a:moveTo>
                    <a:pt x="6593" y="0"/>
                  </a:moveTo>
                  <a:cubicBezTo>
                    <a:pt x="6369" y="0"/>
                    <a:pt x="6096" y="61"/>
                    <a:pt x="5765" y="208"/>
                  </a:cubicBezTo>
                  <a:cubicBezTo>
                    <a:pt x="5442" y="351"/>
                    <a:pt x="5194" y="521"/>
                    <a:pt x="5010" y="702"/>
                  </a:cubicBezTo>
                  <a:lnTo>
                    <a:pt x="5010" y="702"/>
                  </a:lnTo>
                  <a:cubicBezTo>
                    <a:pt x="4708" y="402"/>
                    <a:pt x="4300" y="184"/>
                    <a:pt x="3860" y="184"/>
                  </a:cubicBezTo>
                  <a:cubicBezTo>
                    <a:pt x="3566" y="184"/>
                    <a:pt x="3259" y="281"/>
                    <a:pt x="2960" y="515"/>
                  </a:cubicBezTo>
                  <a:cubicBezTo>
                    <a:pt x="2248" y="1071"/>
                    <a:pt x="2011" y="1809"/>
                    <a:pt x="2084" y="2422"/>
                  </a:cubicBezTo>
                  <a:lnTo>
                    <a:pt x="2084" y="2422"/>
                  </a:lnTo>
                  <a:cubicBezTo>
                    <a:pt x="1726" y="2426"/>
                    <a:pt x="1351" y="2583"/>
                    <a:pt x="1025" y="3002"/>
                  </a:cubicBezTo>
                  <a:cubicBezTo>
                    <a:pt x="0" y="4319"/>
                    <a:pt x="2033" y="6184"/>
                    <a:pt x="3418" y="6184"/>
                  </a:cubicBezTo>
                  <a:cubicBezTo>
                    <a:pt x="3714" y="6184"/>
                    <a:pt x="3980" y="6098"/>
                    <a:pt x="4181" y="5905"/>
                  </a:cubicBezTo>
                  <a:cubicBezTo>
                    <a:pt x="4305" y="5786"/>
                    <a:pt x="4402" y="5662"/>
                    <a:pt x="4477" y="5537"/>
                  </a:cubicBezTo>
                  <a:lnTo>
                    <a:pt x="4477" y="5537"/>
                  </a:lnTo>
                  <a:cubicBezTo>
                    <a:pt x="4838" y="5806"/>
                    <a:pt x="5400" y="5976"/>
                    <a:pt x="6177" y="5976"/>
                  </a:cubicBezTo>
                  <a:cubicBezTo>
                    <a:pt x="6390" y="5976"/>
                    <a:pt x="6619" y="5963"/>
                    <a:pt x="6865" y="5936"/>
                  </a:cubicBezTo>
                  <a:cubicBezTo>
                    <a:pt x="7664" y="5849"/>
                    <a:pt x="7995" y="5355"/>
                    <a:pt x="8062" y="4816"/>
                  </a:cubicBezTo>
                  <a:lnTo>
                    <a:pt x="8062" y="4816"/>
                  </a:lnTo>
                  <a:cubicBezTo>
                    <a:pt x="8408" y="4761"/>
                    <a:pt x="8802" y="4577"/>
                    <a:pt x="9200" y="4218"/>
                  </a:cubicBezTo>
                  <a:cubicBezTo>
                    <a:pt x="10433" y="3105"/>
                    <a:pt x="9144" y="1308"/>
                    <a:pt x="8110" y="1308"/>
                  </a:cubicBezTo>
                  <a:cubicBezTo>
                    <a:pt x="7941" y="1308"/>
                    <a:pt x="7779" y="1356"/>
                    <a:pt x="7636" y="1463"/>
                  </a:cubicBezTo>
                  <a:cubicBezTo>
                    <a:pt x="7636" y="1463"/>
                    <a:pt x="7693" y="0"/>
                    <a:pt x="6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525075" y="2588350"/>
              <a:ext cx="236575" cy="161375"/>
            </a:xfrm>
            <a:custGeom>
              <a:avLst/>
              <a:gdLst/>
              <a:ahLst/>
              <a:cxnLst/>
              <a:rect l="l" t="t" r="r" b="b"/>
              <a:pathLst>
                <a:path w="9463" h="6455" extrusionOk="0">
                  <a:moveTo>
                    <a:pt x="4497" y="1036"/>
                  </a:moveTo>
                  <a:cubicBezTo>
                    <a:pt x="4875" y="1469"/>
                    <a:pt x="4988" y="1991"/>
                    <a:pt x="4742" y="2244"/>
                  </a:cubicBezTo>
                  <a:cubicBezTo>
                    <a:pt x="4664" y="2325"/>
                    <a:pt x="4583" y="2363"/>
                    <a:pt x="4507" y="2363"/>
                  </a:cubicBezTo>
                  <a:cubicBezTo>
                    <a:pt x="4394" y="2363"/>
                    <a:pt x="4294" y="2279"/>
                    <a:pt x="4232" y="2127"/>
                  </a:cubicBezTo>
                  <a:cubicBezTo>
                    <a:pt x="4127" y="1872"/>
                    <a:pt x="4143" y="1446"/>
                    <a:pt x="4497" y="1036"/>
                  </a:cubicBezTo>
                  <a:close/>
                  <a:moveTo>
                    <a:pt x="1735" y="2703"/>
                  </a:moveTo>
                  <a:lnTo>
                    <a:pt x="1735" y="2703"/>
                  </a:lnTo>
                  <a:cubicBezTo>
                    <a:pt x="2348" y="2777"/>
                    <a:pt x="2816" y="3295"/>
                    <a:pt x="2816" y="3508"/>
                  </a:cubicBezTo>
                  <a:cubicBezTo>
                    <a:pt x="2816" y="3540"/>
                    <a:pt x="2805" y="3549"/>
                    <a:pt x="2798" y="3552"/>
                  </a:cubicBezTo>
                  <a:cubicBezTo>
                    <a:pt x="2788" y="3562"/>
                    <a:pt x="2751" y="3582"/>
                    <a:pt x="2630" y="3582"/>
                  </a:cubicBezTo>
                  <a:cubicBezTo>
                    <a:pt x="2203" y="3566"/>
                    <a:pt x="1850" y="3213"/>
                    <a:pt x="1735" y="2703"/>
                  </a:cubicBezTo>
                  <a:close/>
                  <a:moveTo>
                    <a:pt x="6859" y="3542"/>
                  </a:moveTo>
                  <a:cubicBezTo>
                    <a:pt x="6923" y="3542"/>
                    <a:pt x="7002" y="3589"/>
                    <a:pt x="7079" y="3676"/>
                  </a:cubicBezTo>
                  <a:cubicBezTo>
                    <a:pt x="7273" y="3896"/>
                    <a:pt x="7449" y="4362"/>
                    <a:pt x="7423" y="4830"/>
                  </a:cubicBezTo>
                  <a:cubicBezTo>
                    <a:pt x="7390" y="4832"/>
                    <a:pt x="7357" y="4834"/>
                    <a:pt x="7323" y="4834"/>
                  </a:cubicBezTo>
                  <a:cubicBezTo>
                    <a:pt x="6993" y="4834"/>
                    <a:pt x="6717" y="4694"/>
                    <a:pt x="6590" y="4458"/>
                  </a:cubicBezTo>
                  <a:cubicBezTo>
                    <a:pt x="6468" y="4237"/>
                    <a:pt x="6497" y="3954"/>
                    <a:pt x="6670" y="3685"/>
                  </a:cubicBezTo>
                  <a:cubicBezTo>
                    <a:pt x="6712" y="3620"/>
                    <a:pt x="6780" y="3542"/>
                    <a:pt x="6859" y="3542"/>
                  </a:cubicBezTo>
                  <a:close/>
                  <a:moveTo>
                    <a:pt x="3740" y="4244"/>
                  </a:moveTo>
                  <a:cubicBezTo>
                    <a:pt x="3773" y="4244"/>
                    <a:pt x="3846" y="4289"/>
                    <a:pt x="3916" y="4413"/>
                  </a:cubicBezTo>
                  <a:cubicBezTo>
                    <a:pt x="4056" y="4658"/>
                    <a:pt x="4101" y="5063"/>
                    <a:pt x="3923" y="5459"/>
                  </a:cubicBezTo>
                  <a:cubicBezTo>
                    <a:pt x="3650" y="5197"/>
                    <a:pt x="3546" y="4848"/>
                    <a:pt x="3626" y="4462"/>
                  </a:cubicBezTo>
                  <a:cubicBezTo>
                    <a:pt x="3659" y="4301"/>
                    <a:pt x="3712" y="4244"/>
                    <a:pt x="3740" y="4244"/>
                  </a:cubicBezTo>
                  <a:close/>
                  <a:moveTo>
                    <a:pt x="6080" y="271"/>
                  </a:moveTo>
                  <a:cubicBezTo>
                    <a:pt x="6314" y="271"/>
                    <a:pt x="6505" y="346"/>
                    <a:pt x="6651" y="497"/>
                  </a:cubicBezTo>
                  <a:cubicBezTo>
                    <a:pt x="7011" y="873"/>
                    <a:pt x="6990" y="1587"/>
                    <a:pt x="6990" y="1594"/>
                  </a:cubicBezTo>
                  <a:cubicBezTo>
                    <a:pt x="6986" y="1676"/>
                    <a:pt x="7054" y="1735"/>
                    <a:pt x="7126" y="1735"/>
                  </a:cubicBezTo>
                  <a:cubicBezTo>
                    <a:pt x="7153" y="1735"/>
                    <a:pt x="7181" y="1726"/>
                    <a:pt x="7206" y="1708"/>
                  </a:cubicBezTo>
                  <a:cubicBezTo>
                    <a:pt x="7318" y="1625"/>
                    <a:pt x="7453" y="1580"/>
                    <a:pt x="7591" y="1580"/>
                  </a:cubicBezTo>
                  <a:cubicBezTo>
                    <a:pt x="7594" y="1580"/>
                    <a:pt x="7597" y="1580"/>
                    <a:pt x="7599" y="1580"/>
                  </a:cubicBezTo>
                  <a:cubicBezTo>
                    <a:pt x="8102" y="1580"/>
                    <a:pt x="8708" y="2088"/>
                    <a:pt x="8948" y="2714"/>
                  </a:cubicBezTo>
                  <a:cubicBezTo>
                    <a:pt x="9079" y="3052"/>
                    <a:pt x="9206" y="3702"/>
                    <a:pt x="8597" y="4252"/>
                  </a:cubicBezTo>
                  <a:cubicBezTo>
                    <a:pt x="8303" y="4516"/>
                    <a:pt x="7996" y="4696"/>
                    <a:pt x="7697" y="4780"/>
                  </a:cubicBezTo>
                  <a:cubicBezTo>
                    <a:pt x="7704" y="4308"/>
                    <a:pt x="7543" y="3791"/>
                    <a:pt x="7281" y="3496"/>
                  </a:cubicBezTo>
                  <a:cubicBezTo>
                    <a:pt x="7151" y="3348"/>
                    <a:pt x="7004" y="3269"/>
                    <a:pt x="6859" y="3269"/>
                  </a:cubicBezTo>
                  <a:cubicBezTo>
                    <a:pt x="6747" y="3269"/>
                    <a:pt x="6585" y="3316"/>
                    <a:pt x="6441" y="3538"/>
                  </a:cubicBezTo>
                  <a:cubicBezTo>
                    <a:pt x="6214" y="3894"/>
                    <a:pt x="6181" y="4277"/>
                    <a:pt x="6351" y="4589"/>
                  </a:cubicBezTo>
                  <a:cubicBezTo>
                    <a:pt x="6529" y="4913"/>
                    <a:pt x="6892" y="5105"/>
                    <a:pt x="7323" y="5105"/>
                  </a:cubicBezTo>
                  <a:lnTo>
                    <a:pt x="7383" y="5105"/>
                  </a:lnTo>
                  <a:cubicBezTo>
                    <a:pt x="7292" y="5471"/>
                    <a:pt x="7028" y="5861"/>
                    <a:pt x="6337" y="5936"/>
                  </a:cubicBezTo>
                  <a:cubicBezTo>
                    <a:pt x="6103" y="5962"/>
                    <a:pt x="5881" y="5975"/>
                    <a:pt x="5670" y="5975"/>
                  </a:cubicBezTo>
                  <a:cubicBezTo>
                    <a:pt x="5030" y="5975"/>
                    <a:pt x="4504" y="5856"/>
                    <a:pt x="4143" y="5630"/>
                  </a:cubicBezTo>
                  <a:cubicBezTo>
                    <a:pt x="4410" y="5098"/>
                    <a:pt x="4321" y="4577"/>
                    <a:pt x="4153" y="4280"/>
                  </a:cubicBezTo>
                  <a:cubicBezTo>
                    <a:pt x="4042" y="4085"/>
                    <a:pt x="3891" y="3973"/>
                    <a:pt x="3740" y="3973"/>
                  </a:cubicBezTo>
                  <a:cubicBezTo>
                    <a:pt x="3631" y="3973"/>
                    <a:pt x="3437" y="4029"/>
                    <a:pt x="3361" y="4408"/>
                  </a:cubicBezTo>
                  <a:cubicBezTo>
                    <a:pt x="3257" y="4907"/>
                    <a:pt x="3411" y="5372"/>
                    <a:pt x="3785" y="5700"/>
                  </a:cubicBezTo>
                  <a:cubicBezTo>
                    <a:pt x="3722" y="5788"/>
                    <a:pt x="3652" y="5870"/>
                    <a:pt x="3575" y="5943"/>
                  </a:cubicBezTo>
                  <a:cubicBezTo>
                    <a:pt x="3408" y="6102"/>
                    <a:pt x="3184" y="6182"/>
                    <a:pt x="2906" y="6182"/>
                  </a:cubicBezTo>
                  <a:cubicBezTo>
                    <a:pt x="2059" y="6182"/>
                    <a:pt x="952" y="5438"/>
                    <a:pt x="536" y="4586"/>
                  </a:cubicBezTo>
                  <a:cubicBezTo>
                    <a:pt x="363" y="4233"/>
                    <a:pt x="238" y="3709"/>
                    <a:pt x="620" y="3220"/>
                  </a:cubicBezTo>
                  <a:cubicBezTo>
                    <a:pt x="859" y="2911"/>
                    <a:pt x="1141" y="2736"/>
                    <a:pt x="1457" y="2700"/>
                  </a:cubicBezTo>
                  <a:lnTo>
                    <a:pt x="1457" y="2701"/>
                  </a:lnTo>
                  <a:cubicBezTo>
                    <a:pt x="1583" y="3363"/>
                    <a:pt x="2047" y="3831"/>
                    <a:pt x="2623" y="3854"/>
                  </a:cubicBezTo>
                  <a:lnTo>
                    <a:pt x="2658" y="3854"/>
                  </a:lnTo>
                  <a:cubicBezTo>
                    <a:pt x="2788" y="3854"/>
                    <a:pt x="2892" y="3824"/>
                    <a:pt x="2966" y="3769"/>
                  </a:cubicBezTo>
                  <a:cubicBezTo>
                    <a:pt x="3046" y="3706"/>
                    <a:pt x="3092" y="3610"/>
                    <a:pt x="3090" y="3508"/>
                  </a:cubicBezTo>
                  <a:cubicBezTo>
                    <a:pt x="3090" y="3121"/>
                    <a:pt x="2459" y="2492"/>
                    <a:pt x="1700" y="2427"/>
                  </a:cubicBezTo>
                  <a:cubicBezTo>
                    <a:pt x="1668" y="1812"/>
                    <a:pt x="1974" y="1194"/>
                    <a:pt x="2533" y="758"/>
                  </a:cubicBezTo>
                  <a:cubicBezTo>
                    <a:pt x="2789" y="558"/>
                    <a:pt x="3072" y="461"/>
                    <a:pt x="3355" y="461"/>
                  </a:cubicBezTo>
                  <a:cubicBezTo>
                    <a:pt x="3686" y="461"/>
                    <a:pt x="4017" y="592"/>
                    <a:pt x="4307" y="843"/>
                  </a:cubicBezTo>
                  <a:cubicBezTo>
                    <a:pt x="3860" y="1351"/>
                    <a:pt x="3848" y="1898"/>
                    <a:pt x="3984" y="2228"/>
                  </a:cubicBezTo>
                  <a:cubicBezTo>
                    <a:pt x="4087" y="2487"/>
                    <a:pt x="4284" y="2639"/>
                    <a:pt x="4508" y="2639"/>
                  </a:cubicBezTo>
                  <a:cubicBezTo>
                    <a:pt x="4613" y="2639"/>
                    <a:pt x="4772" y="2604"/>
                    <a:pt x="4938" y="2432"/>
                  </a:cubicBezTo>
                  <a:cubicBezTo>
                    <a:pt x="5329" y="2033"/>
                    <a:pt x="5125" y="1337"/>
                    <a:pt x="4691" y="845"/>
                  </a:cubicBezTo>
                  <a:cubicBezTo>
                    <a:pt x="4878" y="689"/>
                    <a:pt x="5084" y="562"/>
                    <a:pt x="5308" y="468"/>
                  </a:cubicBezTo>
                  <a:cubicBezTo>
                    <a:pt x="5603" y="337"/>
                    <a:pt x="5860" y="271"/>
                    <a:pt x="6080" y="271"/>
                  </a:cubicBezTo>
                  <a:close/>
                  <a:moveTo>
                    <a:pt x="6080" y="1"/>
                  </a:moveTo>
                  <a:cubicBezTo>
                    <a:pt x="5821" y="1"/>
                    <a:pt x="5525" y="73"/>
                    <a:pt x="5196" y="220"/>
                  </a:cubicBezTo>
                  <a:cubicBezTo>
                    <a:pt x="4941" y="328"/>
                    <a:pt x="4707" y="473"/>
                    <a:pt x="4498" y="653"/>
                  </a:cubicBezTo>
                  <a:cubicBezTo>
                    <a:pt x="4153" y="351"/>
                    <a:pt x="3750" y="185"/>
                    <a:pt x="3347" y="185"/>
                  </a:cubicBezTo>
                  <a:cubicBezTo>
                    <a:pt x="2999" y="185"/>
                    <a:pt x="2669" y="305"/>
                    <a:pt x="2363" y="544"/>
                  </a:cubicBezTo>
                  <a:cubicBezTo>
                    <a:pt x="1736" y="1035"/>
                    <a:pt x="1392" y="1730"/>
                    <a:pt x="1425" y="2432"/>
                  </a:cubicBezTo>
                  <a:cubicBezTo>
                    <a:pt x="1039" y="2478"/>
                    <a:pt x="688" y="2691"/>
                    <a:pt x="405" y="3054"/>
                  </a:cubicBezTo>
                  <a:cubicBezTo>
                    <a:pt x="40" y="3522"/>
                    <a:pt x="0" y="4109"/>
                    <a:pt x="294" y="4706"/>
                  </a:cubicBezTo>
                  <a:cubicBezTo>
                    <a:pt x="756" y="5655"/>
                    <a:pt x="1953" y="6455"/>
                    <a:pt x="2906" y="6455"/>
                  </a:cubicBezTo>
                  <a:cubicBezTo>
                    <a:pt x="3252" y="6455"/>
                    <a:pt x="3547" y="6346"/>
                    <a:pt x="3760" y="6139"/>
                  </a:cubicBezTo>
                  <a:cubicBezTo>
                    <a:pt x="3850" y="6053"/>
                    <a:pt x="3930" y="5962"/>
                    <a:pt x="4002" y="5863"/>
                  </a:cubicBezTo>
                  <a:cubicBezTo>
                    <a:pt x="4409" y="6116"/>
                    <a:pt x="4982" y="6246"/>
                    <a:pt x="5675" y="6246"/>
                  </a:cubicBezTo>
                  <a:cubicBezTo>
                    <a:pt x="5894" y="6246"/>
                    <a:pt x="6125" y="6233"/>
                    <a:pt x="6366" y="6207"/>
                  </a:cubicBezTo>
                  <a:cubicBezTo>
                    <a:pt x="7081" y="6128"/>
                    <a:pt x="7549" y="5714"/>
                    <a:pt x="7667" y="5066"/>
                  </a:cubicBezTo>
                  <a:cubicBezTo>
                    <a:pt x="8039" y="4986"/>
                    <a:pt x="8420" y="4775"/>
                    <a:pt x="8777" y="4453"/>
                  </a:cubicBezTo>
                  <a:cubicBezTo>
                    <a:pt x="9309" y="3973"/>
                    <a:pt x="9463" y="3302"/>
                    <a:pt x="9199" y="2616"/>
                  </a:cubicBezTo>
                  <a:cubicBezTo>
                    <a:pt x="8918" y="1882"/>
                    <a:pt x="8214" y="1309"/>
                    <a:pt x="7598" y="1309"/>
                  </a:cubicBezTo>
                  <a:cubicBezTo>
                    <a:pt x="7593" y="1309"/>
                    <a:pt x="7589" y="1309"/>
                    <a:pt x="7585" y="1309"/>
                  </a:cubicBezTo>
                  <a:cubicBezTo>
                    <a:pt x="7470" y="1309"/>
                    <a:pt x="7358" y="1332"/>
                    <a:pt x="7250" y="1374"/>
                  </a:cubicBezTo>
                  <a:cubicBezTo>
                    <a:pt x="7227" y="1093"/>
                    <a:pt x="7144" y="623"/>
                    <a:pt x="6843" y="310"/>
                  </a:cubicBezTo>
                  <a:cubicBezTo>
                    <a:pt x="6646" y="105"/>
                    <a:pt x="6389" y="1"/>
                    <a:pt x="6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41"/>
          <p:cNvSpPr/>
          <p:nvPr/>
        </p:nvSpPr>
        <p:spPr>
          <a:xfrm>
            <a:off x="5276165" y="2839360"/>
            <a:ext cx="182877" cy="182876"/>
          </a:xfrm>
          <a:custGeom>
            <a:avLst/>
            <a:gdLst/>
            <a:ahLst/>
            <a:cxnLst/>
            <a:rect l="l" t="t" r="r" b="b"/>
            <a:pathLst>
              <a:path w="5128" h="5150" extrusionOk="0">
                <a:moveTo>
                  <a:pt x="2740" y="663"/>
                </a:moveTo>
                <a:cubicBezTo>
                  <a:pt x="2804" y="883"/>
                  <a:pt x="2878" y="1178"/>
                  <a:pt x="2925" y="1368"/>
                </a:cubicBezTo>
                <a:cubicBezTo>
                  <a:pt x="3049" y="1878"/>
                  <a:pt x="3084" y="2006"/>
                  <a:pt x="3141" y="2082"/>
                </a:cubicBezTo>
                <a:cubicBezTo>
                  <a:pt x="3206" y="2168"/>
                  <a:pt x="3300" y="2208"/>
                  <a:pt x="3805" y="2388"/>
                </a:cubicBezTo>
                <a:cubicBezTo>
                  <a:pt x="3983" y="2453"/>
                  <a:pt x="4256" y="2551"/>
                  <a:pt x="4456" y="2634"/>
                </a:cubicBezTo>
                <a:cubicBezTo>
                  <a:pt x="4170" y="2760"/>
                  <a:pt x="3709" y="2936"/>
                  <a:pt x="3300" y="3081"/>
                </a:cubicBezTo>
                <a:cubicBezTo>
                  <a:pt x="3241" y="3102"/>
                  <a:pt x="3192" y="3148"/>
                  <a:pt x="3167" y="3205"/>
                </a:cubicBezTo>
                <a:cubicBezTo>
                  <a:pt x="2961" y="3674"/>
                  <a:pt x="2710" y="4204"/>
                  <a:pt x="2544" y="4503"/>
                </a:cubicBezTo>
                <a:cubicBezTo>
                  <a:pt x="2429" y="4182"/>
                  <a:pt x="2268" y="3618"/>
                  <a:pt x="2146" y="3123"/>
                </a:cubicBezTo>
                <a:cubicBezTo>
                  <a:pt x="2125" y="3036"/>
                  <a:pt x="2055" y="2970"/>
                  <a:pt x="1966" y="2952"/>
                </a:cubicBezTo>
                <a:cubicBezTo>
                  <a:pt x="1489" y="2865"/>
                  <a:pt x="941" y="2741"/>
                  <a:pt x="640" y="2654"/>
                </a:cubicBezTo>
                <a:cubicBezTo>
                  <a:pt x="956" y="2477"/>
                  <a:pt x="1559" y="2208"/>
                  <a:pt x="2088" y="1995"/>
                </a:cubicBezTo>
                <a:cubicBezTo>
                  <a:pt x="2149" y="1971"/>
                  <a:pt x="2195" y="1924"/>
                  <a:pt x="2219" y="1864"/>
                </a:cubicBezTo>
                <a:cubicBezTo>
                  <a:pt x="2381" y="1434"/>
                  <a:pt x="2589" y="949"/>
                  <a:pt x="2740" y="663"/>
                </a:cubicBezTo>
                <a:close/>
                <a:moveTo>
                  <a:pt x="2790" y="1"/>
                </a:moveTo>
                <a:cubicBezTo>
                  <a:pt x="2652" y="1"/>
                  <a:pt x="2443" y="1"/>
                  <a:pt x="1826" y="1609"/>
                </a:cubicBezTo>
                <a:cubicBezTo>
                  <a:pt x="108" y="2301"/>
                  <a:pt x="45" y="2524"/>
                  <a:pt x="18" y="2620"/>
                </a:cubicBezTo>
                <a:cubicBezTo>
                  <a:pt x="1" y="2699"/>
                  <a:pt x="15" y="2783"/>
                  <a:pt x="59" y="2851"/>
                </a:cubicBezTo>
                <a:cubicBezTo>
                  <a:pt x="108" y="2916"/>
                  <a:pt x="235" y="3087"/>
                  <a:pt x="1739" y="3375"/>
                </a:cubicBezTo>
                <a:cubicBezTo>
                  <a:pt x="2184" y="5149"/>
                  <a:pt x="2343" y="5149"/>
                  <a:pt x="2512" y="5149"/>
                </a:cubicBezTo>
                <a:lnTo>
                  <a:pt x="2526" y="5148"/>
                </a:lnTo>
                <a:cubicBezTo>
                  <a:pt x="2663" y="5141"/>
                  <a:pt x="2818" y="5134"/>
                  <a:pt x="3546" y="3478"/>
                </a:cubicBezTo>
                <a:cubicBezTo>
                  <a:pt x="3994" y="3319"/>
                  <a:pt x="4848" y="3001"/>
                  <a:pt x="5026" y="2840"/>
                </a:cubicBezTo>
                <a:cubicBezTo>
                  <a:pt x="5087" y="2788"/>
                  <a:pt x="5127" y="2671"/>
                  <a:pt x="5111" y="2592"/>
                </a:cubicBezTo>
                <a:cubicBezTo>
                  <a:pt x="5069" y="2381"/>
                  <a:pt x="4842" y="2275"/>
                  <a:pt x="3959" y="1958"/>
                </a:cubicBezTo>
                <a:cubicBezTo>
                  <a:pt x="3794" y="1899"/>
                  <a:pt x="3595" y="1827"/>
                  <a:pt x="3505" y="1787"/>
                </a:cubicBezTo>
                <a:cubicBezTo>
                  <a:pt x="3471" y="1684"/>
                  <a:pt x="3415" y="1452"/>
                  <a:pt x="3367" y="1258"/>
                </a:cubicBezTo>
                <a:cubicBezTo>
                  <a:pt x="3216" y="643"/>
                  <a:pt x="3115" y="257"/>
                  <a:pt x="3005" y="109"/>
                </a:cubicBezTo>
                <a:cubicBezTo>
                  <a:pt x="2951" y="46"/>
                  <a:pt x="2874" y="6"/>
                  <a:pt x="2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72;p41">
            <a:extLst>
              <a:ext uri="{FF2B5EF4-FFF2-40B4-BE49-F238E27FC236}">
                <a16:creationId xmlns:a16="http://schemas.microsoft.com/office/drawing/2014/main" id="{9A4BE40C-01C1-E528-5BDA-DBC36220B159}"/>
              </a:ext>
            </a:extLst>
          </p:cNvPr>
          <p:cNvSpPr/>
          <p:nvPr/>
        </p:nvSpPr>
        <p:spPr>
          <a:xfrm>
            <a:off x="6229411" y="3130894"/>
            <a:ext cx="717875" cy="764175"/>
          </a:xfrm>
          <a:custGeom>
            <a:avLst/>
            <a:gdLst/>
            <a:ahLst/>
            <a:cxnLst/>
            <a:rect l="l" t="t" r="r" b="b"/>
            <a:pathLst>
              <a:path w="28715" h="30567" extrusionOk="0">
                <a:moveTo>
                  <a:pt x="28566" y="16723"/>
                </a:moveTo>
                <a:cubicBezTo>
                  <a:pt x="29216" y="12289"/>
                  <a:pt x="27699" y="4132"/>
                  <a:pt x="24668" y="1614"/>
                </a:cubicBezTo>
                <a:cubicBezTo>
                  <a:pt x="21637" y="-904"/>
                  <a:pt x="14456" y="-138"/>
                  <a:pt x="10378" y="1614"/>
                </a:cubicBezTo>
                <a:cubicBezTo>
                  <a:pt x="6300" y="3366"/>
                  <a:pt x="1107" y="7539"/>
                  <a:pt x="202" y="12125"/>
                </a:cubicBezTo>
                <a:cubicBezTo>
                  <a:pt x="-703" y="16711"/>
                  <a:pt x="1522" y="26449"/>
                  <a:pt x="4950" y="29131"/>
                </a:cubicBezTo>
                <a:cubicBezTo>
                  <a:pt x="8378" y="31813"/>
                  <a:pt x="16835" y="30287"/>
                  <a:pt x="20771" y="28219"/>
                </a:cubicBezTo>
                <a:cubicBezTo>
                  <a:pt x="24707" y="26151"/>
                  <a:pt x="27917" y="21157"/>
                  <a:pt x="28566" y="16723"/>
                </a:cubicBezTo>
                <a:close/>
              </a:path>
            </a:pathLst>
          </a:custGeom>
          <a:solidFill>
            <a:schemeClr val="accent4"/>
          </a:solidFill>
          <a:ln>
            <a:noFill/>
          </a:ln>
        </p:spPr>
      </p:sp>
      <p:sp>
        <p:nvSpPr>
          <p:cNvPr id="3" name="Google Shape;1081;p41">
            <a:extLst>
              <a:ext uri="{FF2B5EF4-FFF2-40B4-BE49-F238E27FC236}">
                <a16:creationId xmlns:a16="http://schemas.microsoft.com/office/drawing/2014/main" id="{46EC7691-37BF-981E-0659-0571AE5BE7BD}"/>
              </a:ext>
            </a:extLst>
          </p:cNvPr>
          <p:cNvSpPr txBox="1">
            <a:spLocks/>
          </p:cNvSpPr>
          <p:nvPr/>
        </p:nvSpPr>
        <p:spPr>
          <a:xfrm>
            <a:off x="6268248" y="3192882"/>
            <a:ext cx="640200"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6000"/>
              <a:buFont typeface="Amatic SC"/>
              <a:buNone/>
              <a:defRPr sz="5000" b="1" i="0" u="none" strike="noStrike" cap="none">
                <a:solidFill>
                  <a:schemeClr val="accent4"/>
                </a:solidFill>
                <a:latin typeface="Amatic SC"/>
                <a:ea typeface="Amatic SC"/>
                <a:cs typeface="Amatic SC"/>
                <a:sym typeface="Amatic SC"/>
              </a:defRPr>
            </a:lvl1pPr>
            <a:lvl2pPr marR="0" lvl="1"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2pPr>
            <a:lvl3pPr marR="0" lvl="2"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3pPr>
            <a:lvl4pPr marR="0" lvl="3"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4pPr>
            <a:lvl5pPr marR="0" lvl="4"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5pPr>
            <a:lvl6pPr marR="0" lvl="5"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6pPr>
            <a:lvl7pPr marR="0" lvl="6"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7pPr>
            <a:lvl8pPr marR="0" lvl="7"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8pPr>
            <a:lvl9pPr marR="0" lvl="8" algn="ctr" rtl="0">
              <a:lnSpc>
                <a:spcPct val="100000"/>
              </a:lnSpc>
              <a:spcBef>
                <a:spcPts val="0"/>
              </a:spcBef>
              <a:spcAft>
                <a:spcPts val="0"/>
              </a:spcAft>
              <a:buClr>
                <a:schemeClr val="accent4"/>
              </a:buClr>
              <a:buSzPts val="6000"/>
              <a:buFont typeface="Amatic SC"/>
              <a:buNone/>
              <a:defRPr sz="6000" b="1" i="0" u="none" strike="noStrike" cap="none">
                <a:solidFill>
                  <a:schemeClr val="accent4"/>
                </a:solidFill>
                <a:latin typeface="Amatic SC"/>
                <a:ea typeface="Amatic SC"/>
                <a:cs typeface="Amatic SC"/>
                <a:sym typeface="Amatic SC"/>
              </a:defRPr>
            </a:lvl9pPr>
          </a:lstStyle>
          <a:p>
            <a:r>
              <a:rPr lang="en" dirty="0">
                <a:solidFill>
                  <a:schemeClr val="lt1"/>
                </a:solidFill>
              </a:rPr>
              <a:t>04</a:t>
            </a:r>
          </a:p>
        </p:txBody>
      </p:sp>
      <p:sp>
        <p:nvSpPr>
          <p:cNvPr id="4" name="Google Shape;1082;p41">
            <a:extLst>
              <a:ext uri="{FF2B5EF4-FFF2-40B4-BE49-F238E27FC236}">
                <a16:creationId xmlns:a16="http://schemas.microsoft.com/office/drawing/2014/main" id="{78EC53D4-E142-578C-A73D-76DDA226A2CA}"/>
              </a:ext>
            </a:extLst>
          </p:cNvPr>
          <p:cNvSpPr txBox="1">
            <a:spLocks/>
          </p:cNvSpPr>
          <p:nvPr/>
        </p:nvSpPr>
        <p:spPr>
          <a:xfrm>
            <a:off x="5267223" y="3964062"/>
            <a:ext cx="2642249"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2500"/>
              <a:buFont typeface="Amatic SC"/>
              <a:buNone/>
              <a:defRPr sz="3000" b="1" i="0" u="none" strike="noStrike" cap="none">
                <a:solidFill>
                  <a:schemeClr val="dk1"/>
                </a:solidFill>
                <a:latin typeface="Amatic SC"/>
                <a:ea typeface="Amatic SC"/>
                <a:cs typeface="Amatic SC"/>
                <a:sym typeface="Amatic SC"/>
              </a:defRPr>
            </a:lvl1pPr>
            <a:lvl2pPr marL="914400" marR="0" lvl="1" indent="-317500" algn="ctr" rtl="0">
              <a:lnSpc>
                <a:spcPct val="100000"/>
              </a:lnSpc>
              <a:spcBef>
                <a:spcPts val="0"/>
              </a:spcBef>
              <a:spcAft>
                <a:spcPts val="0"/>
              </a:spcAft>
              <a:buClr>
                <a:schemeClr val="accent3"/>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accent2"/>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dirty="0"/>
              <a:t>High Lightning Effect</a:t>
            </a:r>
          </a:p>
        </p:txBody>
      </p:sp>
      <p:sp>
        <p:nvSpPr>
          <p:cNvPr id="5" name="Google Shape;1083;p41">
            <a:extLst>
              <a:ext uri="{FF2B5EF4-FFF2-40B4-BE49-F238E27FC236}">
                <a16:creationId xmlns:a16="http://schemas.microsoft.com/office/drawing/2014/main" id="{63CAFCF7-F88B-074A-F9C8-8359C1EAD16B}"/>
              </a:ext>
            </a:extLst>
          </p:cNvPr>
          <p:cNvSpPr txBox="1">
            <a:spLocks/>
          </p:cNvSpPr>
          <p:nvPr/>
        </p:nvSpPr>
        <p:spPr>
          <a:xfrm>
            <a:off x="5491098" y="4449622"/>
            <a:ext cx="21945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4"/>
              </a:buClr>
              <a:buSzPts val="1400"/>
              <a:buFont typeface="Nunito"/>
              <a:buNone/>
              <a:defRPr sz="1400" b="0" i="0" u="none" strike="noStrike" cap="none">
                <a:solidFill>
                  <a:srgbClr val="191919"/>
                </a:solidFill>
                <a:latin typeface="Nunito"/>
                <a:ea typeface="Nunito"/>
                <a:cs typeface="Nunito"/>
                <a:sym typeface="Nunito"/>
              </a:defRPr>
            </a:lvl1pPr>
            <a:lvl2pPr marL="914400" marR="0" lvl="1" indent="-317500" algn="ctr" rtl="0">
              <a:lnSpc>
                <a:spcPct val="100000"/>
              </a:lnSpc>
              <a:spcBef>
                <a:spcPts val="0"/>
              </a:spcBef>
              <a:spcAft>
                <a:spcPts val="0"/>
              </a:spcAft>
              <a:buClr>
                <a:schemeClr val="accent3"/>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accent2"/>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dirty="0">
                <a:solidFill>
                  <a:schemeClr val="dk1"/>
                </a:solidFill>
              </a:rPr>
              <a:t>Nguyễn Minh </a:t>
            </a:r>
            <a:r>
              <a:rPr lang="en-US" dirty="0" err="1">
                <a:solidFill>
                  <a:schemeClr val="dk1"/>
                </a:solidFill>
              </a:rPr>
              <a:t>Tiến</a:t>
            </a:r>
            <a:endParaRPr lang="en-US"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9"/>
          <p:cNvSpPr/>
          <p:nvPr/>
        </p:nvSpPr>
        <p:spPr>
          <a:xfrm>
            <a:off x="3369900" y="1192390"/>
            <a:ext cx="2404200" cy="737750"/>
          </a:xfrm>
          <a:custGeom>
            <a:avLst/>
            <a:gdLst/>
            <a:ahLst/>
            <a:cxnLst/>
            <a:rect l="l" t="t" r="r" b="b"/>
            <a:pathLst>
              <a:path w="96168" h="29510" extrusionOk="0">
                <a:moveTo>
                  <a:pt x="84496" y="2479"/>
                </a:moveTo>
                <a:cubicBezTo>
                  <a:pt x="71553" y="-1051"/>
                  <a:pt x="23144" y="-715"/>
                  <a:pt x="10537" y="3487"/>
                </a:cubicBezTo>
                <a:cubicBezTo>
                  <a:pt x="-2070" y="7689"/>
                  <a:pt x="-4087" y="24162"/>
                  <a:pt x="8856" y="27692"/>
                </a:cubicBezTo>
                <a:cubicBezTo>
                  <a:pt x="21799" y="31222"/>
                  <a:pt x="75587" y="28868"/>
                  <a:pt x="88194" y="24666"/>
                </a:cubicBezTo>
                <a:cubicBezTo>
                  <a:pt x="100801" y="20464"/>
                  <a:pt x="97439" y="6009"/>
                  <a:pt x="84496" y="2479"/>
                </a:cubicBezTo>
                <a:close/>
              </a:path>
            </a:pathLst>
          </a:custGeom>
          <a:solidFill>
            <a:schemeClr val="accent2"/>
          </a:solidFill>
          <a:ln>
            <a:noFill/>
          </a:ln>
        </p:spPr>
      </p:sp>
      <p:sp>
        <p:nvSpPr>
          <p:cNvPr id="976" name="Google Shape;976;p39"/>
          <p:cNvSpPr txBox="1">
            <a:spLocks noGrp="1"/>
          </p:cNvSpPr>
          <p:nvPr>
            <p:ph type="ctrTitle"/>
          </p:nvPr>
        </p:nvSpPr>
        <p:spPr>
          <a:xfrm>
            <a:off x="1166700" y="948864"/>
            <a:ext cx="6730800" cy="1224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000" dirty="0" err="1">
                <a:solidFill>
                  <a:srgbClr val="00B0F0"/>
                </a:solidFill>
              </a:rPr>
              <a:t>Kết</a:t>
            </a:r>
            <a:r>
              <a:rPr lang="en-US" sz="7000" dirty="0">
                <a:solidFill>
                  <a:srgbClr val="00B0F0"/>
                </a:solidFill>
              </a:rPr>
              <a:t> </a:t>
            </a:r>
            <a:r>
              <a:rPr lang="en-US" sz="7000" dirty="0" err="1">
                <a:solidFill>
                  <a:srgbClr val="00B0F0"/>
                </a:solidFill>
              </a:rPr>
              <a:t>Luận</a:t>
            </a:r>
            <a:endParaRPr lang="en-US" sz="4900" dirty="0">
              <a:solidFill>
                <a:srgbClr val="00B0F0"/>
              </a:solidFill>
            </a:endParaRPr>
          </a:p>
        </p:txBody>
      </p:sp>
      <p:grpSp>
        <p:nvGrpSpPr>
          <p:cNvPr id="978" name="Google Shape;978;p39"/>
          <p:cNvGrpSpPr/>
          <p:nvPr/>
        </p:nvGrpSpPr>
        <p:grpSpPr>
          <a:xfrm>
            <a:off x="7597763" y="2905670"/>
            <a:ext cx="578164" cy="572878"/>
            <a:chOff x="965025" y="1875400"/>
            <a:chExt cx="288275" cy="285625"/>
          </a:xfrm>
        </p:grpSpPr>
        <p:sp>
          <p:nvSpPr>
            <p:cNvPr id="979" name="Google Shape;979;p39"/>
            <p:cNvSpPr/>
            <p:nvPr/>
          </p:nvSpPr>
          <p:spPr>
            <a:xfrm>
              <a:off x="965025" y="1875400"/>
              <a:ext cx="288275" cy="285625"/>
            </a:xfrm>
            <a:custGeom>
              <a:avLst/>
              <a:gdLst/>
              <a:ahLst/>
              <a:cxnLst/>
              <a:rect l="l" t="t" r="r" b="b"/>
              <a:pathLst>
                <a:path w="11531" h="11425" extrusionOk="0">
                  <a:moveTo>
                    <a:pt x="5776" y="358"/>
                  </a:moveTo>
                  <a:cubicBezTo>
                    <a:pt x="5923" y="619"/>
                    <a:pt x="6211" y="1296"/>
                    <a:pt x="6441" y="1894"/>
                  </a:cubicBezTo>
                  <a:cubicBezTo>
                    <a:pt x="6463" y="1950"/>
                    <a:pt x="6516" y="1984"/>
                    <a:pt x="6572" y="1984"/>
                  </a:cubicBezTo>
                  <a:cubicBezTo>
                    <a:pt x="6595" y="1984"/>
                    <a:pt x="6617" y="1978"/>
                    <a:pt x="6639" y="1967"/>
                  </a:cubicBezTo>
                  <a:cubicBezTo>
                    <a:pt x="7201" y="1658"/>
                    <a:pt x="8062" y="1228"/>
                    <a:pt x="8281" y="1185"/>
                  </a:cubicBezTo>
                  <a:lnTo>
                    <a:pt x="8281" y="1185"/>
                  </a:lnTo>
                  <a:cubicBezTo>
                    <a:pt x="8307" y="1378"/>
                    <a:pt x="8186" y="2060"/>
                    <a:pt x="8043" y="2631"/>
                  </a:cubicBezTo>
                  <a:cubicBezTo>
                    <a:pt x="8033" y="2676"/>
                    <a:pt x="8045" y="2723"/>
                    <a:pt x="8076" y="2758"/>
                  </a:cubicBezTo>
                  <a:cubicBezTo>
                    <a:pt x="8103" y="2788"/>
                    <a:pt x="8139" y="2803"/>
                    <a:pt x="8178" y="2803"/>
                  </a:cubicBezTo>
                  <a:cubicBezTo>
                    <a:pt x="8186" y="2803"/>
                    <a:pt x="8193" y="2803"/>
                    <a:pt x="8200" y="2802"/>
                  </a:cubicBezTo>
                  <a:cubicBezTo>
                    <a:pt x="8212" y="2800"/>
                    <a:pt x="9356" y="2631"/>
                    <a:pt x="9940" y="2631"/>
                  </a:cubicBezTo>
                  <a:cubicBezTo>
                    <a:pt x="9951" y="2630"/>
                    <a:pt x="9962" y="2630"/>
                    <a:pt x="9974" y="2630"/>
                  </a:cubicBezTo>
                  <a:cubicBezTo>
                    <a:pt x="10028" y="2630"/>
                    <a:pt x="10082" y="2634"/>
                    <a:pt x="10137" y="2639"/>
                  </a:cubicBezTo>
                  <a:cubicBezTo>
                    <a:pt x="10060" y="2879"/>
                    <a:pt x="9746" y="3535"/>
                    <a:pt x="9444" y="4112"/>
                  </a:cubicBezTo>
                  <a:cubicBezTo>
                    <a:pt x="9404" y="4192"/>
                    <a:pt x="9445" y="4288"/>
                    <a:pt x="9531" y="4313"/>
                  </a:cubicBezTo>
                  <a:cubicBezTo>
                    <a:pt x="10200" y="4496"/>
                    <a:pt x="10974" y="4760"/>
                    <a:pt x="11126" y="4877"/>
                  </a:cubicBezTo>
                  <a:cubicBezTo>
                    <a:pt x="11017" y="5069"/>
                    <a:pt x="10326" y="5636"/>
                    <a:pt x="9707" y="6082"/>
                  </a:cubicBezTo>
                  <a:cubicBezTo>
                    <a:pt x="9629" y="6138"/>
                    <a:pt x="9631" y="6256"/>
                    <a:pt x="9711" y="6311"/>
                  </a:cubicBezTo>
                  <a:cubicBezTo>
                    <a:pt x="10413" y="6784"/>
                    <a:pt x="11021" y="7334"/>
                    <a:pt x="11012" y="7481"/>
                  </a:cubicBezTo>
                  <a:cubicBezTo>
                    <a:pt x="10939" y="7627"/>
                    <a:pt x="10066" y="7886"/>
                    <a:pt x="9105" y="8045"/>
                  </a:cubicBezTo>
                  <a:cubicBezTo>
                    <a:pt x="9009" y="8061"/>
                    <a:pt x="8958" y="8165"/>
                    <a:pt x="9005" y="8251"/>
                  </a:cubicBezTo>
                  <a:cubicBezTo>
                    <a:pt x="9327" y="8827"/>
                    <a:pt x="9646" y="9533"/>
                    <a:pt x="9634" y="9715"/>
                  </a:cubicBezTo>
                  <a:cubicBezTo>
                    <a:pt x="9608" y="9723"/>
                    <a:pt x="9547" y="9737"/>
                    <a:pt x="9409" y="9737"/>
                  </a:cubicBezTo>
                  <a:cubicBezTo>
                    <a:pt x="8880" y="9737"/>
                    <a:pt x="7905" y="9529"/>
                    <a:pt x="7895" y="9528"/>
                  </a:cubicBezTo>
                  <a:cubicBezTo>
                    <a:pt x="7885" y="9526"/>
                    <a:pt x="7876" y="9525"/>
                    <a:pt x="7867" y="9525"/>
                  </a:cubicBezTo>
                  <a:cubicBezTo>
                    <a:pt x="7807" y="9525"/>
                    <a:pt x="7752" y="9563"/>
                    <a:pt x="7732" y="9620"/>
                  </a:cubicBezTo>
                  <a:cubicBezTo>
                    <a:pt x="7538" y="10218"/>
                    <a:pt x="7287" y="10902"/>
                    <a:pt x="7173" y="11115"/>
                  </a:cubicBezTo>
                  <a:cubicBezTo>
                    <a:pt x="6969" y="10965"/>
                    <a:pt x="6443" y="10319"/>
                    <a:pt x="6024" y="9739"/>
                  </a:cubicBezTo>
                  <a:cubicBezTo>
                    <a:pt x="6000" y="9706"/>
                    <a:pt x="5963" y="9685"/>
                    <a:pt x="5921" y="9683"/>
                  </a:cubicBezTo>
                  <a:lnTo>
                    <a:pt x="5911" y="9683"/>
                  </a:lnTo>
                  <a:cubicBezTo>
                    <a:pt x="5909" y="9683"/>
                    <a:pt x="5907" y="9683"/>
                    <a:pt x="5905" y="9683"/>
                  </a:cubicBezTo>
                  <a:cubicBezTo>
                    <a:pt x="5868" y="9683"/>
                    <a:pt x="5834" y="9698"/>
                    <a:pt x="5807" y="9723"/>
                  </a:cubicBezTo>
                  <a:cubicBezTo>
                    <a:pt x="5277" y="10254"/>
                    <a:pt x="4662" y="10824"/>
                    <a:pt x="4443" y="10977"/>
                  </a:cubicBezTo>
                  <a:cubicBezTo>
                    <a:pt x="4375" y="10740"/>
                    <a:pt x="4251" y="10128"/>
                    <a:pt x="4152" y="9577"/>
                  </a:cubicBezTo>
                  <a:cubicBezTo>
                    <a:pt x="4139" y="9508"/>
                    <a:pt x="4080" y="9462"/>
                    <a:pt x="4015" y="9462"/>
                  </a:cubicBezTo>
                  <a:cubicBezTo>
                    <a:pt x="3998" y="9462"/>
                    <a:pt x="3980" y="9465"/>
                    <a:pt x="3963" y="9472"/>
                  </a:cubicBezTo>
                  <a:cubicBezTo>
                    <a:pt x="3361" y="9711"/>
                    <a:pt x="2360" y="10078"/>
                    <a:pt x="1988" y="10141"/>
                  </a:cubicBezTo>
                  <a:cubicBezTo>
                    <a:pt x="2038" y="9851"/>
                    <a:pt x="2245" y="9075"/>
                    <a:pt x="2447" y="8378"/>
                  </a:cubicBezTo>
                  <a:cubicBezTo>
                    <a:pt x="2468" y="8303"/>
                    <a:pt x="2423" y="8223"/>
                    <a:pt x="2346" y="8204"/>
                  </a:cubicBezTo>
                  <a:cubicBezTo>
                    <a:pt x="1607" y="8022"/>
                    <a:pt x="757" y="7771"/>
                    <a:pt x="526" y="7645"/>
                  </a:cubicBezTo>
                  <a:cubicBezTo>
                    <a:pt x="681" y="7449"/>
                    <a:pt x="1305" y="6939"/>
                    <a:pt x="1860" y="6529"/>
                  </a:cubicBezTo>
                  <a:cubicBezTo>
                    <a:pt x="1941" y="6469"/>
                    <a:pt x="1934" y="6345"/>
                    <a:pt x="1846" y="6295"/>
                  </a:cubicBezTo>
                  <a:cubicBezTo>
                    <a:pt x="1036" y="5829"/>
                    <a:pt x="332" y="5277"/>
                    <a:pt x="337" y="5114"/>
                  </a:cubicBezTo>
                  <a:cubicBezTo>
                    <a:pt x="364" y="4966"/>
                    <a:pt x="1139" y="4658"/>
                    <a:pt x="1965" y="4471"/>
                  </a:cubicBezTo>
                  <a:cubicBezTo>
                    <a:pt x="2054" y="4451"/>
                    <a:pt x="2101" y="4351"/>
                    <a:pt x="2058" y="4269"/>
                  </a:cubicBezTo>
                  <a:cubicBezTo>
                    <a:pt x="1696" y="3595"/>
                    <a:pt x="1324" y="2830"/>
                    <a:pt x="1232" y="2542"/>
                  </a:cubicBezTo>
                  <a:lnTo>
                    <a:pt x="1232" y="2542"/>
                  </a:lnTo>
                  <a:cubicBezTo>
                    <a:pt x="1598" y="2573"/>
                    <a:pt x="2571" y="2802"/>
                    <a:pt x="2941" y="2894"/>
                  </a:cubicBezTo>
                  <a:cubicBezTo>
                    <a:pt x="2952" y="2897"/>
                    <a:pt x="2962" y="2898"/>
                    <a:pt x="2972" y="2898"/>
                  </a:cubicBezTo>
                  <a:cubicBezTo>
                    <a:pt x="3003" y="2898"/>
                    <a:pt x="3034" y="2888"/>
                    <a:pt x="3058" y="2870"/>
                  </a:cubicBezTo>
                  <a:cubicBezTo>
                    <a:pt x="3093" y="2844"/>
                    <a:pt x="3113" y="2805"/>
                    <a:pt x="3114" y="2763"/>
                  </a:cubicBezTo>
                  <a:cubicBezTo>
                    <a:pt x="3139" y="2023"/>
                    <a:pt x="3189" y="1204"/>
                    <a:pt x="3244" y="917"/>
                  </a:cubicBezTo>
                  <a:cubicBezTo>
                    <a:pt x="3527" y="1061"/>
                    <a:pt x="4309" y="1557"/>
                    <a:pt x="5011" y="2023"/>
                  </a:cubicBezTo>
                  <a:cubicBezTo>
                    <a:pt x="5034" y="2038"/>
                    <a:pt x="5061" y="2047"/>
                    <a:pt x="5089" y="2047"/>
                  </a:cubicBezTo>
                  <a:cubicBezTo>
                    <a:pt x="5104" y="2047"/>
                    <a:pt x="5120" y="2044"/>
                    <a:pt x="5135" y="2039"/>
                  </a:cubicBezTo>
                  <a:cubicBezTo>
                    <a:pt x="5177" y="2023"/>
                    <a:pt x="5210" y="1990"/>
                    <a:pt x="5222" y="1946"/>
                  </a:cubicBezTo>
                  <a:cubicBezTo>
                    <a:pt x="5404" y="1328"/>
                    <a:pt x="5643" y="624"/>
                    <a:pt x="5776" y="358"/>
                  </a:cubicBezTo>
                  <a:close/>
                  <a:moveTo>
                    <a:pt x="5774" y="0"/>
                  </a:moveTo>
                  <a:cubicBezTo>
                    <a:pt x="5669" y="0"/>
                    <a:pt x="5514" y="0"/>
                    <a:pt x="5009" y="1686"/>
                  </a:cubicBezTo>
                  <a:cubicBezTo>
                    <a:pt x="3921" y="964"/>
                    <a:pt x="3303" y="599"/>
                    <a:pt x="3172" y="599"/>
                  </a:cubicBezTo>
                  <a:cubicBezTo>
                    <a:pt x="3158" y="599"/>
                    <a:pt x="3146" y="601"/>
                    <a:pt x="3132" y="605"/>
                  </a:cubicBezTo>
                  <a:cubicBezTo>
                    <a:pt x="3024" y="633"/>
                    <a:pt x="2910" y="661"/>
                    <a:pt x="2842" y="2582"/>
                  </a:cubicBezTo>
                  <a:cubicBezTo>
                    <a:pt x="2447" y="2486"/>
                    <a:pt x="1474" y="2259"/>
                    <a:pt x="1163" y="2259"/>
                  </a:cubicBezTo>
                  <a:cubicBezTo>
                    <a:pt x="1109" y="2259"/>
                    <a:pt x="1050" y="2264"/>
                    <a:pt x="1001" y="2301"/>
                  </a:cubicBezTo>
                  <a:cubicBezTo>
                    <a:pt x="905" y="2372"/>
                    <a:pt x="786" y="2461"/>
                    <a:pt x="1728" y="4241"/>
                  </a:cubicBezTo>
                  <a:cubicBezTo>
                    <a:pt x="1139" y="4384"/>
                    <a:pt x="128" y="4686"/>
                    <a:pt x="63" y="5069"/>
                  </a:cubicBezTo>
                  <a:cubicBezTo>
                    <a:pt x="0" y="5451"/>
                    <a:pt x="954" y="6087"/>
                    <a:pt x="1527" y="6429"/>
                  </a:cubicBezTo>
                  <a:cubicBezTo>
                    <a:pt x="178" y="7442"/>
                    <a:pt x="210" y="7622"/>
                    <a:pt x="222" y="7701"/>
                  </a:cubicBezTo>
                  <a:cubicBezTo>
                    <a:pt x="236" y="7790"/>
                    <a:pt x="267" y="7972"/>
                    <a:pt x="2140" y="8441"/>
                  </a:cubicBezTo>
                  <a:cubicBezTo>
                    <a:pt x="1972" y="9025"/>
                    <a:pt x="1673" y="10104"/>
                    <a:pt x="1703" y="10287"/>
                  </a:cubicBezTo>
                  <a:cubicBezTo>
                    <a:pt x="1710" y="10321"/>
                    <a:pt x="1742" y="10431"/>
                    <a:pt x="1911" y="10431"/>
                  </a:cubicBezTo>
                  <a:cubicBezTo>
                    <a:pt x="2241" y="10431"/>
                    <a:pt x="3453" y="9971"/>
                    <a:pt x="3911" y="9793"/>
                  </a:cubicBezTo>
                  <a:cubicBezTo>
                    <a:pt x="4010" y="10342"/>
                    <a:pt x="4162" y="11110"/>
                    <a:pt x="4253" y="11231"/>
                  </a:cubicBezTo>
                  <a:cubicBezTo>
                    <a:pt x="4286" y="11269"/>
                    <a:pt x="4333" y="11292"/>
                    <a:pt x="4384" y="11293"/>
                  </a:cubicBezTo>
                  <a:cubicBezTo>
                    <a:pt x="4545" y="11293"/>
                    <a:pt x="5051" y="10871"/>
                    <a:pt x="5893" y="10036"/>
                  </a:cubicBezTo>
                  <a:cubicBezTo>
                    <a:pt x="6571" y="10956"/>
                    <a:pt x="7013" y="11423"/>
                    <a:pt x="7206" y="11423"/>
                  </a:cubicBezTo>
                  <a:lnTo>
                    <a:pt x="7205" y="11424"/>
                  </a:lnTo>
                  <a:cubicBezTo>
                    <a:pt x="7254" y="11424"/>
                    <a:pt x="7299" y="11405"/>
                    <a:pt x="7332" y="11372"/>
                  </a:cubicBezTo>
                  <a:cubicBezTo>
                    <a:pt x="7484" y="11220"/>
                    <a:pt x="7814" y="10263"/>
                    <a:pt x="7959" y="9826"/>
                  </a:cubicBezTo>
                  <a:cubicBezTo>
                    <a:pt x="8244" y="9884"/>
                    <a:pt x="8960" y="10017"/>
                    <a:pt x="9407" y="10017"/>
                  </a:cubicBezTo>
                  <a:cubicBezTo>
                    <a:pt x="9601" y="10017"/>
                    <a:pt x="9809" y="9997"/>
                    <a:pt x="9882" y="9854"/>
                  </a:cubicBezTo>
                  <a:cubicBezTo>
                    <a:pt x="10006" y="9605"/>
                    <a:pt x="9634" y="8827"/>
                    <a:pt x="9342" y="8288"/>
                  </a:cubicBezTo>
                  <a:cubicBezTo>
                    <a:pt x="10102" y="8153"/>
                    <a:pt x="11185" y="7903"/>
                    <a:pt x="11279" y="7558"/>
                  </a:cubicBezTo>
                  <a:cubicBezTo>
                    <a:pt x="11375" y="7207"/>
                    <a:pt x="10602" y="6592"/>
                    <a:pt x="10031" y="6192"/>
                  </a:cubicBezTo>
                  <a:cubicBezTo>
                    <a:pt x="11531" y="5093"/>
                    <a:pt x="11438" y="4878"/>
                    <a:pt x="11400" y="4784"/>
                  </a:cubicBezTo>
                  <a:cubicBezTo>
                    <a:pt x="11306" y="4568"/>
                    <a:pt x="10497" y="4295"/>
                    <a:pt x="9770" y="4089"/>
                  </a:cubicBezTo>
                  <a:cubicBezTo>
                    <a:pt x="10018" y="3610"/>
                    <a:pt x="10432" y="2776"/>
                    <a:pt x="10432" y="2570"/>
                  </a:cubicBezTo>
                  <a:cubicBezTo>
                    <a:pt x="10432" y="2351"/>
                    <a:pt x="10125" y="2351"/>
                    <a:pt x="9942" y="2351"/>
                  </a:cubicBezTo>
                  <a:cubicBezTo>
                    <a:pt x="9484" y="2351"/>
                    <a:pt x="8728" y="2447"/>
                    <a:pt x="8364" y="2496"/>
                  </a:cubicBezTo>
                  <a:cubicBezTo>
                    <a:pt x="8703" y="1068"/>
                    <a:pt x="8515" y="971"/>
                    <a:pt x="8433" y="931"/>
                  </a:cubicBezTo>
                  <a:cubicBezTo>
                    <a:pt x="8399" y="916"/>
                    <a:pt x="8364" y="909"/>
                    <a:pt x="8329" y="909"/>
                  </a:cubicBezTo>
                  <a:cubicBezTo>
                    <a:pt x="8043" y="909"/>
                    <a:pt x="7056" y="1424"/>
                    <a:pt x="6644" y="1646"/>
                  </a:cubicBezTo>
                  <a:cubicBezTo>
                    <a:pt x="6040" y="93"/>
                    <a:pt x="5891" y="34"/>
                    <a:pt x="5835" y="11"/>
                  </a:cubicBezTo>
                  <a:cubicBezTo>
                    <a:pt x="5816" y="4"/>
                    <a:pt x="579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17975" y="1935075"/>
              <a:ext cx="179325" cy="179325"/>
            </a:xfrm>
            <a:custGeom>
              <a:avLst/>
              <a:gdLst/>
              <a:ahLst/>
              <a:cxnLst/>
              <a:rect l="l" t="t" r="r" b="b"/>
              <a:pathLst>
                <a:path w="7173" h="7173" extrusionOk="0">
                  <a:moveTo>
                    <a:pt x="3586" y="1"/>
                  </a:moveTo>
                  <a:cubicBezTo>
                    <a:pt x="1606" y="1"/>
                    <a:pt x="1" y="1606"/>
                    <a:pt x="1" y="3586"/>
                  </a:cubicBezTo>
                  <a:cubicBezTo>
                    <a:pt x="1" y="5567"/>
                    <a:pt x="1606" y="7172"/>
                    <a:pt x="3586" y="7172"/>
                  </a:cubicBezTo>
                  <a:cubicBezTo>
                    <a:pt x="5567" y="7172"/>
                    <a:pt x="7172" y="5567"/>
                    <a:pt x="7172" y="3586"/>
                  </a:cubicBezTo>
                  <a:cubicBezTo>
                    <a:pt x="7172" y="1606"/>
                    <a:pt x="5567" y="1"/>
                    <a:pt x="3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1114475" y="1962975"/>
              <a:ext cx="14950" cy="9025"/>
            </a:xfrm>
            <a:custGeom>
              <a:avLst/>
              <a:gdLst/>
              <a:ahLst/>
              <a:cxnLst/>
              <a:rect l="l" t="t" r="r" b="b"/>
              <a:pathLst>
                <a:path w="598" h="361" extrusionOk="0">
                  <a:moveTo>
                    <a:pt x="1" y="1"/>
                  </a:moveTo>
                  <a:lnTo>
                    <a:pt x="598" y="361"/>
                  </a:lnTo>
                  <a:cubicBezTo>
                    <a:pt x="521" y="1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1110675" y="1959450"/>
              <a:ext cx="22650" cy="16050"/>
            </a:xfrm>
            <a:custGeom>
              <a:avLst/>
              <a:gdLst/>
              <a:ahLst/>
              <a:cxnLst/>
              <a:rect l="l" t="t" r="r" b="b"/>
              <a:pathLst>
                <a:path w="906" h="642" extrusionOk="0">
                  <a:moveTo>
                    <a:pt x="152" y="1"/>
                  </a:moveTo>
                  <a:cubicBezTo>
                    <a:pt x="88" y="1"/>
                    <a:pt x="30" y="47"/>
                    <a:pt x="16" y="112"/>
                  </a:cubicBezTo>
                  <a:cubicBezTo>
                    <a:pt x="1" y="189"/>
                    <a:pt x="50" y="262"/>
                    <a:pt x="125" y="278"/>
                  </a:cubicBezTo>
                  <a:cubicBezTo>
                    <a:pt x="303" y="315"/>
                    <a:pt x="581" y="423"/>
                    <a:pt x="615" y="542"/>
                  </a:cubicBezTo>
                  <a:cubicBezTo>
                    <a:pt x="633" y="601"/>
                    <a:pt x="687" y="641"/>
                    <a:pt x="750" y="641"/>
                  </a:cubicBezTo>
                  <a:cubicBezTo>
                    <a:pt x="762" y="641"/>
                    <a:pt x="776" y="640"/>
                    <a:pt x="788" y="638"/>
                  </a:cubicBezTo>
                  <a:cubicBezTo>
                    <a:pt x="863" y="615"/>
                    <a:pt x="905" y="537"/>
                    <a:pt x="883" y="463"/>
                  </a:cubicBezTo>
                  <a:cubicBezTo>
                    <a:pt x="788" y="144"/>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125050" y="1990525"/>
              <a:ext cx="14950" cy="9025"/>
            </a:xfrm>
            <a:custGeom>
              <a:avLst/>
              <a:gdLst/>
              <a:ahLst/>
              <a:cxnLst/>
              <a:rect l="l" t="t" r="r" b="b"/>
              <a:pathLst>
                <a:path w="598" h="361" extrusionOk="0">
                  <a:moveTo>
                    <a:pt x="0" y="1"/>
                  </a:moveTo>
                  <a:lnTo>
                    <a:pt x="598" y="361"/>
                  </a:lnTo>
                  <a:cubicBezTo>
                    <a:pt x="521" y="108"/>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121250" y="1987050"/>
              <a:ext cx="22650" cy="16025"/>
            </a:xfrm>
            <a:custGeom>
              <a:avLst/>
              <a:gdLst/>
              <a:ahLst/>
              <a:cxnLst/>
              <a:rect l="l" t="t" r="r" b="b"/>
              <a:pathLst>
                <a:path w="906" h="641" extrusionOk="0">
                  <a:moveTo>
                    <a:pt x="152" y="1"/>
                  </a:moveTo>
                  <a:cubicBezTo>
                    <a:pt x="88" y="1"/>
                    <a:pt x="30" y="46"/>
                    <a:pt x="16" y="112"/>
                  </a:cubicBezTo>
                  <a:cubicBezTo>
                    <a:pt x="0" y="187"/>
                    <a:pt x="49" y="262"/>
                    <a:pt x="124" y="276"/>
                  </a:cubicBezTo>
                  <a:cubicBezTo>
                    <a:pt x="309" y="315"/>
                    <a:pt x="582" y="426"/>
                    <a:pt x="615" y="540"/>
                  </a:cubicBezTo>
                  <a:cubicBezTo>
                    <a:pt x="633" y="599"/>
                    <a:pt x="687" y="639"/>
                    <a:pt x="750" y="639"/>
                  </a:cubicBezTo>
                  <a:cubicBezTo>
                    <a:pt x="753" y="640"/>
                    <a:pt x="756" y="640"/>
                    <a:pt x="760" y="640"/>
                  </a:cubicBezTo>
                  <a:cubicBezTo>
                    <a:pt x="769" y="640"/>
                    <a:pt x="780" y="639"/>
                    <a:pt x="790" y="636"/>
                  </a:cubicBezTo>
                  <a:cubicBezTo>
                    <a:pt x="863" y="613"/>
                    <a:pt x="905" y="535"/>
                    <a:pt x="882" y="461"/>
                  </a:cubicBezTo>
                  <a:cubicBezTo>
                    <a:pt x="788" y="142"/>
                    <a:pt x="282" y="23"/>
                    <a:pt x="180" y="4"/>
                  </a:cubicBezTo>
                  <a:cubicBezTo>
                    <a:pt x="171" y="2"/>
                    <a:pt x="161"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1154650" y="1990275"/>
              <a:ext cx="13125" cy="11475"/>
            </a:xfrm>
            <a:custGeom>
              <a:avLst/>
              <a:gdLst/>
              <a:ahLst/>
              <a:cxnLst/>
              <a:rect l="l" t="t" r="r" b="b"/>
              <a:pathLst>
                <a:path w="525" h="459" extrusionOk="0">
                  <a:moveTo>
                    <a:pt x="0" y="0"/>
                  </a:moveTo>
                  <a:lnTo>
                    <a:pt x="524" y="458"/>
                  </a:lnTo>
                  <a:cubicBezTo>
                    <a:pt x="493" y="194"/>
                    <a:pt x="1"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1150550" y="1986700"/>
              <a:ext cx="20900" cy="18525"/>
            </a:xfrm>
            <a:custGeom>
              <a:avLst/>
              <a:gdLst/>
              <a:ahLst/>
              <a:cxnLst/>
              <a:rect l="l" t="t" r="r" b="b"/>
              <a:pathLst>
                <a:path w="836" h="741" extrusionOk="0">
                  <a:moveTo>
                    <a:pt x="159" y="1"/>
                  </a:moveTo>
                  <a:cubicBezTo>
                    <a:pt x="103" y="1"/>
                    <a:pt x="51" y="34"/>
                    <a:pt x="30" y="89"/>
                  </a:cubicBezTo>
                  <a:cubicBezTo>
                    <a:pt x="0" y="163"/>
                    <a:pt x="39" y="247"/>
                    <a:pt x="112" y="273"/>
                  </a:cubicBezTo>
                  <a:cubicBezTo>
                    <a:pt x="287" y="341"/>
                    <a:pt x="536" y="500"/>
                    <a:pt x="549" y="617"/>
                  </a:cubicBezTo>
                  <a:cubicBezTo>
                    <a:pt x="557" y="687"/>
                    <a:pt x="617" y="741"/>
                    <a:pt x="688" y="741"/>
                  </a:cubicBezTo>
                  <a:lnTo>
                    <a:pt x="702" y="741"/>
                  </a:lnTo>
                  <a:cubicBezTo>
                    <a:pt x="779" y="732"/>
                    <a:pt x="835" y="662"/>
                    <a:pt x="826" y="585"/>
                  </a:cubicBezTo>
                  <a:cubicBezTo>
                    <a:pt x="788" y="255"/>
                    <a:pt x="311" y="51"/>
                    <a:pt x="215" y="12"/>
                  </a:cubicBezTo>
                  <a:cubicBezTo>
                    <a:pt x="197" y="5"/>
                    <a:pt x="178" y="1"/>
                    <a:pt x="1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1091200" y="1983325"/>
              <a:ext cx="14975" cy="9025"/>
            </a:xfrm>
            <a:custGeom>
              <a:avLst/>
              <a:gdLst/>
              <a:ahLst/>
              <a:cxnLst/>
              <a:rect l="l" t="t" r="r" b="b"/>
              <a:pathLst>
                <a:path w="599" h="361" extrusionOk="0">
                  <a:moveTo>
                    <a:pt x="1" y="1"/>
                  </a:moveTo>
                  <a:lnTo>
                    <a:pt x="598" y="361"/>
                  </a:lnTo>
                  <a:cubicBezTo>
                    <a:pt x="521" y="107"/>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1087400" y="1979850"/>
              <a:ext cx="22650" cy="16025"/>
            </a:xfrm>
            <a:custGeom>
              <a:avLst/>
              <a:gdLst/>
              <a:ahLst/>
              <a:cxnLst/>
              <a:rect l="l" t="t" r="r" b="b"/>
              <a:pathLst>
                <a:path w="906" h="641" extrusionOk="0">
                  <a:moveTo>
                    <a:pt x="152" y="1"/>
                  </a:moveTo>
                  <a:cubicBezTo>
                    <a:pt x="88" y="1"/>
                    <a:pt x="30" y="46"/>
                    <a:pt x="17" y="114"/>
                  </a:cubicBezTo>
                  <a:cubicBezTo>
                    <a:pt x="1" y="189"/>
                    <a:pt x="50" y="262"/>
                    <a:pt x="125" y="278"/>
                  </a:cubicBezTo>
                  <a:cubicBezTo>
                    <a:pt x="303" y="313"/>
                    <a:pt x="581" y="423"/>
                    <a:pt x="616" y="540"/>
                  </a:cubicBezTo>
                  <a:cubicBezTo>
                    <a:pt x="633" y="599"/>
                    <a:pt x="687" y="639"/>
                    <a:pt x="750" y="639"/>
                  </a:cubicBezTo>
                  <a:cubicBezTo>
                    <a:pt x="754" y="640"/>
                    <a:pt x="757" y="640"/>
                    <a:pt x="761" y="640"/>
                  </a:cubicBezTo>
                  <a:cubicBezTo>
                    <a:pt x="770" y="640"/>
                    <a:pt x="780" y="639"/>
                    <a:pt x="788" y="638"/>
                  </a:cubicBezTo>
                  <a:cubicBezTo>
                    <a:pt x="864" y="615"/>
                    <a:pt x="905" y="536"/>
                    <a:pt x="883" y="463"/>
                  </a:cubicBezTo>
                  <a:cubicBezTo>
                    <a:pt x="788" y="143"/>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1075875" y="1961325"/>
              <a:ext cx="16575" cy="5450"/>
            </a:xfrm>
            <a:custGeom>
              <a:avLst/>
              <a:gdLst/>
              <a:ahLst/>
              <a:cxnLst/>
              <a:rect l="l" t="t" r="r" b="b"/>
              <a:pathLst>
                <a:path w="663" h="218" extrusionOk="0">
                  <a:moveTo>
                    <a:pt x="18" y="0"/>
                  </a:moveTo>
                  <a:cubicBezTo>
                    <a:pt x="7" y="0"/>
                    <a:pt x="1" y="1"/>
                    <a:pt x="1" y="1"/>
                  </a:cubicBezTo>
                  <a:lnTo>
                    <a:pt x="663" y="217"/>
                  </a:lnTo>
                  <a:cubicBezTo>
                    <a:pt x="546" y="11"/>
                    <a:pt x="11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1072350" y="1957800"/>
              <a:ext cx="24475" cy="12450"/>
            </a:xfrm>
            <a:custGeom>
              <a:avLst/>
              <a:gdLst/>
              <a:ahLst/>
              <a:cxnLst/>
              <a:rect l="l" t="t" r="r" b="b"/>
              <a:pathLst>
                <a:path w="979" h="498" extrusionOk="0">
                  <a:moveTo>
                    <a:pt x="185" y="1"/>
                  </a:moveTo>
                  <a:cubicBezTo>
                    <a:pt x="165" y="1"/>
                    <a:pt x="149" y="1"/>
                    <a:pt x="138" y="2"/>
                  </a:cubicBezTo>
                  <a:cubicBezTo>
                    <a:pt x="61" y="4"/>
                    <a:pt x="0" y="66"/>
                    <a:pt x="2" y="145"/>
                  </a:cubicBezTo>
                  <a:cubicBezTo>
                    <a:pt x="7" y="220"/>
                    <a:pt x="70" y="280"/>
                    <a:pt x="145" y="281"/>
                  </a:cubicBezTo>
                  <a:cubicBezTo>
                    <a:pt x="159" y="281"/>
                    <a:pt x="174" y="280"/>
                    <a:pt x="189" y="280"/>
                  </a:cubicBezTo>
                  <a:cubicBezTo>
                    <a:pt x="377" y="280"/>
                    <a:pt x="628" y="331"/>
                    <a:pt x="683" y="426"/>
                  </a:cubicBezTo>
                  <a:cubicBezTo>
                    <a:pt x="708" y="470"/>
                    <a:pt x="755" y="498"/>
                    <a:pt x="804" y="498"/>
                  </a:cubicBezTo>
                  <a:cubicBezTo>
                    <a:pt x="910" y="498"/>
                    <a:pt x="978" y="381"/>
                    <a:pt x="924" y="288"/>
                  </a:cubicBezTo>
                  <a:cubicBezTo>
                    <a:pt x="780" y="32"/>
                    <a:pt x="348" y="1"/>
                    <a:pt x="1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9"/>
          <p:cNvGrpSpPr/>
          <p:nvPr/>
        </p:nvGrpSpPr>
        <p:grpSpPr>
          <a:xfrm rot="3745522">
            <a:off x="620415" y="269346"/>
            <a:ext cx="1097573" cy="1546468"/>
            <a:chOff x="356325" y="1351525"/>
            <a:chExt cx="665275" cy="940450"/>
          </a:xfrm>
        </p:grpSpPr>
        <p:sp>
          <p:nvSpPr>
            <p:cNvPr id="992" name="Google Shape;992;p39"/>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39"/>
          <p:cNvGrpSpPr/>
          <p:nvPr/>
        </p:nvGrpSpPr>
        <p:grpSpPr>
          <a:xfrm>
            <a:off x="6289566" y="2848009"/>
            <a:ext cx="1361410" cy="2476446"/>
            <a:chOff x="2889950" y="3941925"/>
            <a:chExt cx="449800" cy="818200"/>
          </a:xfrm>
        </p:grpSpPr>
        <p:sp>
          <p:nvSpPr>
            <p:cNvPr id="1000" name="Google Shape;1000;p39"/>
            <p:cNvSpPr/>
            <p:nvPr/>
          </p:nvSpPr>
          <p:spPr>
            <a:xfrm>
              <a:off x="2889950" y="3941925"/>
              <a:ext cx="438850" cy="818200"/>
            </a:xfrm>
            <a:custGeom>
              <a:avLst/>
              <a:gdLst/>
              <a:ahLst/>
              <a:cxnLst/>
              <a:rect l="l" t="t" r="r" b="b"/>
              <a:pathLst>
                <a:path w="17554" h="32728" extrusionOk="0">
                  <a:moveTo>
                    <a:pt x="9263" y="0"/>
                  </a:moveTo>
                  <a:cubicBezTo>
                    <a:pt x="7151" y="0"/>
                    <a:pt x="7371" y="11817"/>
                    <a:pt x="6671" y="11952"/>
                  </a:cubicBezTo>
                  <a:cubicBezTo>
                    <a:pt x="6667" y="11953"/>
                    <a:pt x="6663" y="11953"/>
                    <a:pt x="6660" y="11953"/>
                  </a:cubicBezTo>
                  <a:cubicBezTo>
                    <a:pt x="5988" y="11953"/>
                    <a:pt x="5537" y="480"/>
                    <a:pt x="2964" y="480"/>
                  </a:cubicBezTo>
                  <a:cubicBezTo>
                    <a:pt x="2840" y="480"/>
                    <a:pt x="2711" y="507"/>
                    <a:pt x="2577" y="563"/>
                  </a:cubicBezTo>
                  <a:cubicBezTo>
                    <a:pt x="378" y="1482"/>
                    <a:pt x="2591" y="7947"/>
                    <a:pt x="2305" y="11830"/>
                  </a:cubicBezTo>
                  <a:cubicBezTo>
                    <a:pt x="2016" y="15714"/>
                    <a:pt x="102" y="18535"/>
                    <a:pt x="51" y="20065"/>
                  </a:cubicBezTo>
                  <a:cubicBezTo>
                    <a:pt x="1" y="21594"/>
                    <a:pt x="3496" y="27674"/>
                    <a:pt x="3496" y="27674"/>
                  </a:cubicBezTo>
                  <a:cubicBezTo>
                    <a:pt x="4325" y="28939"/>
                    <a:pt x="4128" y="30147"/>
                    <a:pt x="4224" y="32000"/>
                  </a:cubicBezTo>
                  <a:cubicBezTo>
                    <a:pt x="4252" y="32541"/>
                    <a:pt x="6254" y="32728"/>
                    <a:pt x="8507" y="32728"/>
                  </a:cubicBezTo>
                  <a:cubicBezTo>
                    <a:pt x="11420" y="32728"/>
                    <a:pt x="14753" y="32416"/>
                    <a:pt x="14789" y="32154"/>
                  </a:cubicBezTo>
                  <a:cubicBezTo>
                    <a:pt x="14880" y="31475"/>
                    <a:pt x="14972" y="27515"/>
                    <a:pt x="15769" y="26160"/>
                  </a:cubicBezTo>
                  <a:cubicBezTo>
                    <a:pt x="17553" y="23121"/>
                    <a:pt x="17471" y="19160"/>
                    <a:pt x="17035" y="17256"/>
                  </a:cubicBezTo>
                  <a:cubicBezTo>
                    <a:pt x="16598" y="15352"/>
                    <a:pt x="11142" y="13010"/>
                    <a:pt x="10714" y="12184"/>
                  </a:cubicBezTo>
                  <a:cubicBezTo>
                    <a:pt x="10286" y="11358"/>
                    <a:pt x="12440" y="420"/>
                    <a:pt x="9341" y="6"/>
                  </a:cubicBezTo>
                  <a:cubicBezTo>
                    <a:pt x="9315" y="2"/>
                    <a:pt x="9289"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3078050" y="4226125"/>
              <a:ext cx="183900" cy="280350"/>
            </a:xfrm>
            <a:custGeom>
              <a:avLst/>
              <a:gdLst/>
              <a:ahLst/>
              <a:cxnLst/>
              <a:rect l="l" t="t" r="r" b="b"/>
              <a:pathLst>
                <a:path w="7356" h="11214" extrusionOk="0">
                  <a:moveTo>
                    <a:pt x="5071" y="0"/>
                  </a:moveTo>
                  <a:cubicBezTo>
                    <a:pt x="4338" y="0"/>
                    <a:pt x="3561" y="437"/>
                    <a:pt x="2818" y="1303"/>
                  </a:cubicBezTo>
                  <a:cubicBezTo>
                    <a:pt x="2818" y="1303"/>
                    <a:pt x="1" y="10309"/>
                    <a:pt x="837" y="10958"/>
                  </a:cubicBezTo>
                  <a:cubicBezTo>
                    <a:pt x="1055" y="11128"/>
                    <a:pt x="1348" y="11213"/>
                    <a:pt x="1677" y="11213"/>
                  </a:cubicBezTo>
                  <a:cubicBezTo>
                    <a:pt x="2610" y="11213"/>
                    <a:pt x="3843" y="10530"/>
                    <a:pt x="4540" y="9145"/>
                  </a:cubicBezTo>
                  <a:cubicBezTo>
                    <a:pt x="5482" y="7273"/>
                    <a:pt x="7356" y="1295"/>
                    <a:pt x="6313" y="463"/>
                  </a:cubicBezTo>
                  <a:cubicBezTo>
                    <a:pt x="5925" y="154"/>
                    <a:pt x="5506" y="0"/>
                    <a:pt x="5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3155875" y="4276850"/>
              <a:ext cx="183875" cy="280350"/>
            </a:xfrm>
            <a:custGeom>
              <a:avLst/>
              <a:gdLst/>
              <a:ahLst/>
              <a:cxnLst/>
              <a:rect l="l" t="t" r="r" b="b"/>
              <a:pathLst>
                <a:path w="7355" h="11214" extrusionOk="0">
                  <a:moveTo>
                    <a:pt x="5070" y="1"/>
                  </a:moveTo>
                  <a:cubicBezTo>
                    <a:pt x="4337" y="1"/>
                    <a:pt x="3561" y="438"/>
                    <a:pt x="2817" y="1304"/>
                  </a:cubicBezTo>
                  <a:cubicBezTo>
                    <a:pt x="2817" y="1304"/>
                    <a:pt x="0" y="10309"/>
                    <a:pt x="835" y="10959"/>
                  </a:cubicBezTo>
                  <a:cubicBezTo>
                    <a:pt x="1053" y="11128"/>
                    <a:pt x="1346" y="11214"/>
                    <a:pt x="1676" y="11214"/>
                  </a:cubicBezTo>
                  <a:cubicBezTo>
                    <a:pt x="2610" y="11214"/>
                    <a:pt x="3842" y="10531"/>
                    <a:pt x="4538" y="9148"/>
                  </a:cubicBezTo>
                  <a:cubicBezTo>
                    <a:pt x="5479" y="7274"/>
                    <a:pt x="7355" y="1295"/>
                    <a:pt x="6312" y="464"/>
                  </a:cubicBezTo>
                  <a:cubicBezTo>
                    <a:pt x="5924" y="154"/>
                    <a:pt x="5505" y="1"/>
                    <a:pt x="5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3092025" y="4266500"/>
              <a:ext cx="111950" cy="244675"/>
            </a:xfrm>
            <a:custGeom>
              <a:avLst/>
              <a:gdLst/>
              <a:ahLst/>
              <a:cxnLst/>
              <a:rect l="l" t="t" r="r" b="b"/>
              <a:pathLst>
                <a:path w="4478" h="9787" extrusionOk="0">
                  <a:moveTo>
                    <a:pt x="2282" y="0"/>
                  </a:moveTo>
                  <a:cubicBezTo>
                    <a:pt x="2252" y="0"/>
                    <a:pt x="2222" y="17"/>
                    <a:pt x="2210" y="55"/>
                  </a:cubicBezTo>
                  <a:cubicBezTo>
                    <a:pt x="2121" y="363"/>
                    <a:pt x="1" y="7618"/>
                    <a:pt x="533" y="8852"/>
                  </a:cubicBezTo>
                  <a:cubicBezTo>
                    <a:pt x="740" y="9328"/>
                    <a:pt x="1215" y="9787"/>
                    <a:pt x="1833" y="9787"/>
                  </a:cubicBezTo>
                  <a:cubicBezTo>
                    <a:pt x="1863" y="9787"/>
                    <a:pt x="1892" y="9785"/>
                    <a:pt x="1922" y="9783"/>
                  </a:cubicBezTo>
                  <a:cubicBezTo>
                    <a:pt x="2521" y="9741"/>
                    <a:pt x="3646" y="9221"/>
                    <a:pt x="4461" y="6222"/>
                  </a:cubicBezTo>
                  <a:cubicBezTo>
                    <a:pt x="4477" y="6163"/>
                    <a:pt x="4431" y="6125"/>
                    <a:pt x="4386" y="6125"/>
                  </a:cubicBezTo>
                  <a:cubicBezTo>
                    <a:pt x="4356" y="6125"/>
                    <a:pt x="4325" y="6143"/>
                    <a:pt x="4315" y="6182"/>
                  </a:cubicBezTo>
                  <a:cubicBezTo>
                    <a:pt x="3738" y="8308"/>
                    <a:pt x="2862" y="9565"/>
                    <a:pt x="1911" y="9633"/>
                  </a:cubicBezTo>
                  <a:cubicBezTo>
                    <a:pt x="1885" y="9635"/>
                    <a:pt x="1858" y="9636"/>
                    <a:pt x="1832" y="9636"/>
                  </a:cubicBezTo>
                  <a:cubicBezTo>
                    <a:pt x="1279" y="9636"/>
                    <a:pt x="858" y="9222"/>
                    <a:pt x="673" y="8793"/>
                  </a:cubicBezTo>
                  <a:cubicBezTo>
                    <a:pt x="161" y="7609"/>
                    <a:pt x="2336" y="174"/>
                    <a:pt x="2357" y="99"/>
                  </a:cubicBezTo>
                  <a:cubicBezTo>
                    <a:pt x="2375" y="40"/>
                    <a:pt x="2328" y="0"/>
                    <a:pt x="2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3050650" y="4438175"/>
              <a:ext cx="52500" cy="161125"/>
            </a:xfrm>
            <a:custGeom>
              <a:avLst/>
              <a:gdLst/>
              <a:ahLst/>
              <a:cxnLst/>
              <a:rect l="l" t="t" r="r" b="b"/>
              <a:pathLst>
                <a:path w="2100" h="6445" extrusionOk="0">
                  <a:moveTo>
                    <a:pt x="104" y="1"/>
                  </a:moveTo>
                  <a:cubicBezTo>
                    <a:pt x="52" y="1"/>
                    <a:pt x="0" y="55"/>
                    <a:pt x="35" y="115"/>
                  </a:cubicBezTo>
                  <a:cubicBezTo>
                    <a:pt x="2099" y="3770"/>
                    <a:pt x="521" y="6303"/>
                    <a:pt x="505" y="6327"/>
                  </a:cubicBezTo>
                  <a:cubicBezTo>
                    <a:pt x="482" y="6362"/>
                    <a:pt x="491" y="6409"/>
                    <a:pt x="526" y="6432"/>
                  </a:cubicBezTo>
                  <a:cubicBezTo>
                    <a:pt x="538" y="6441"/>
                    <a:pt x="552" y="6444"/>
                    <a:pt x="568" y="6444"/>
                  </a:cubicBezTo>
                  <a:cubicBezTo>
                    <a:pt x="569" y="6444"/>
                    <a:pt x="571" y="6444"/>
                    <a:pt x="572" y="6444"/>
                  </a:cubicBezTo>
                  <a:cubicBezTo>
                    <a:pt x="597" y="6444"/>
                    <a:pt x="619" y="6431"/>
                    <a:pt x="632" y="6409"/>
                  </a:cubicBezTo>
                  <a:cubicBezTo>
                    <a:pt x="650" y="6383"/>
                    <a:pt x="1055" y="5746"/>
                    <a:pt x="1203" y="4637"/>
                  </a:cubicBezTo>
                  <a:cubicBezTo>
                    <a:pt x="1340" y="3617"/>
                    <a:pt x="1270" y="1992"/>
                    <a:pt x="168" y="40"/>
                  </a:cubicBezTo>
                  <a:cubicBezTo>
                    <a:pt x="152" y="12"/>
                    <a:pt x="128"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3171400" y="4299600"/>
              <a:ext cx="146350" cy="233025"/>
            </a:xfrm>
            <a:custGeom>
              <a:avLst/>
              <a:gdLst/>
              <a:ahLst/>
              <a:cxnLst/>
              <a:rect l="l" t="t" r="r" b="b"/>
              <a:pathLst>
                <a:path w="5854" h="9321" extrusionOk="0">
                  <a:moveTo>
                    <a:pt x="2697" y="0"/>
                  </a:moveTo>
                  <a:cubicBezTo>
                    <a:pt x="2669" y="0"/>
                    <a:pt x="2640" y="15"/>
                    <a:pt x="2628" y="52"/>
                  </a:cubicBezTo>
                  <a:cubicBezTo>
                    <a:pt x="2519" y="362"/>
                    <a:pt x="1" y="7672"/>
                    <a:pt x="841" y="8954"/>
                  </a:cubicBezTo>
                  <a:cubicBezTo>
                    <a:pt x="1000" y="9195"/>
                    <a:pt x="1267" y="9320"/>
                    <a:pt x="1601" y="9320"/>
                  </a:cubicBezTo>
                  <a:cubicBezTo>
                    <a:pt x="1754" y="9317"/>
                    <a:pt x="1906" y="9296"/>
                    <a:pt x="2055" y="9252"/>
                  </a:cubicBezTo>
                  <a:cubicBezTo>
                    <a:pt x="2865" y="9027"/>
                    <a:pt x="3765" y="8295"/>
                    <a:pt x="4460" y="7298"/>
                  </a:cubicBezTo>
                  <a:cubicBezTo>
                    <a:pt x="5052" y="6447"/>
                    <a:pt x="5775" y="5001"/>
                    <a:pt x="5854" y="2951"/>
                  </a:cubicBezTo>
                  <a:cubicBezTo>
                    <a:pt x="5854" y="2909"/>
                    <a:pt x="5822" y="2874"/>
                    <a:pt x="5780" y="2872"/>
                  </a:cubicBezTo>
                  <a:cubicBezTo>
                    <a:pt x="5779" y="2872"/>
                    <a:pt x="5778" y="2872"/>
                    <a:pt x="5777" y="2872"/>
                  </a:cubicBezTo>
                  <a:cubicBezTo>
                    <a:pt x="5737" y="2872"/>
                    <a:pt x="5703" y="2905"/>
                    <a:pt x="5700" y="2946"/>
                  </a:cubicBezTo>
                  <a:cubicBezTo>
                    <a:pt x="5567" y="6484"/>
                    <a:pt x="3422" y="8713"/>
                    <a:pt x="2015" y="9106"/>
                  </a:cubicBezTo>
                  <a:cubicBezTo>
                    <a:pt x="1863" y="9147"/>
                    <a:pt x="1723" y="9168"/>
                    <a:pt x="1597" y="9168"/>
                  </a:cubicBezTo>
                  <a:cubicBezTo>
                    <a:pt x="1316" y="9168"/>
                    <a:pt x="1100" y="9067"/>
                    <a:pt x="969" y="8870"/>
                  </a:cubicBezTo>
                  <a:cubicBezTo>
                    <a:pt x="742" y="8522"/>
                    <a:pt x="659" y="7403"/>
                    <a:pt x="1564" y="4041"/>
                  </a:cubicBezTo>
                  <a:cubicBezTo>
                    <a:pt x="2109" y="2016"/>
                    <a:pt x="2766" y="121"/>
                    <a:pt x="2773" y="102"/>
                  </a:cubicBezTo>
                  <a:cubicBezTo>
                    <a:pt x="2793" y="42"/>
                    <a:pt x="2745" y="0"/>
                    <a:pt x="2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2910875" y="4355900"/>
              <a:ext cx="312325" cy="130825"/>
            </a:xfrm>
            <a:custGeom>
              <a:avLst/>
              <a:gdLst/>
              <a:ahLst/>
              <a:cxnLst/>
              <a:rect l="l" t="t" r="r" b="b"/>
              <a:pathLst>
                <a:path w="12493" h="5233" extrusionOk="0">
                  <a:moveTo>
                    <a:pt x="4275" y="0"/>
                  </a:moveTo>
                  <a:cubicBezTo>
                    <a:pt x="4224" y="0"/>
                    <a:pt x="4179" y="3"/>
                    <a:pt x="4140" y="9"/>
                  </a:cubicBezTo>
                  <a:cubicBezTo>
                    <a:pt x="3043" y="171"/>
                    <a:pt x="0" y="3378"/>
                    <a:pt x="0" y="3378"/>
                  </a:cubicBezTo>
                  <a:lnTo>
                    <a:pt x="3520" y="5233"/>
                  </a:lnTo>
                  <a:cubicBezTo>
                    <a:pt x="4789" y="4943"/>
                    <a:pt x="5691" y="3371"/>
                    <a:pt x="5691" y="3371"/>
                  </a:cubicBezTo>
                  <a:cubicBezTo>
                    <a:pt x="5691" y="3371"/>
                    <a:pt x="7110" y="4404"/>
                    <a:pt x="9213" y="4404"/>
                  </a:cubicBezTo>
                  <a:cubicBezTo>
                    <a:pt x="9399" y="4404"/>
                    <a:pt x="9590" y="4396"/>
                    <a:pt x="9786" y="4379"/>
                  </a:cubicBezTo>
                  <a:cubicBezTo>
                    <a:pt x="12167" y="4163"/>
                    <a:pt x="12492" y="1953"/>
                    <a:pt x="11827" y="1953"/>
                  </a:cubicBezTo>
                  <a:cubicBezTo>
                    <a:pt x="11818" y="1953"/>
                    <a:pt x="11809" y="1954"/>
                    <a:pt x="11800" y="1955"/>
                  </a:cubicBezTo>
                  <a:cubicBezTo>
                    <a:pt x="11790" y="1955"/>
                    <a:pt x="11780" y="1956"/>
                    <a:pt x="11768" y="1956"/>
                  </a:cubicBezTo>
                  <a:cubicBezTo>
                    <a:pt x="10969" y="1956"/>
                    <a:pt x="5631" y="0"/>
                    <a:pt x="4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2908250" y="4354000"/>
              <a:ext cx="309175" cy="134650"/>
            </a:xfrm>
            <a:custGeom>
              <a:avLst/>
              <a:gdLst/>
              <a:ahLst/>
              <a:cxnLst/>
              <a:rect l="l" t="t" r="r" b="b"/>
              <a:pathLst>
                <a:path w="12367" h="5386" extrusionOk="0">
                  <a:moveTo>
                    <a:pt x="4377" y="1"/>
                  </a:moveTo>
                  <a:cubicBezTo>
                    <a:pt x="4323" y="1"/>
                    <a:pt x="4276" y="4"/>
                    <a:pt x="4234" y="10"/>
                  </a:cubicBezTo>
                  <a:cubicBezTo>
                    <a:pt x="3123" y="174"/>
                    <a:pt x="175" y="3271"/>
                    <a:pt x="50" y="3402"/>
                  </a:cubicBezTo>
                  <a:cubicBezTo>
                    <a:pt x="0" y="3458"/>
                    <a:pt x="50" y="3529"/>
                    <a:pt x="107" y="3529"/>
                  </a:cubicBezTo>
                  <a:cubicBezTo>
                    <a:pt x="125" y="3529"/>
                    <a:pt x="143" y="3522"/>
                    <a:pt x="160" y="3506"/>
                  </a:cubicBezTo>
                  <a:cubicBezTo>
                    <a:pt x="191" y="3475"/>
                    <a:pt x="3197" y="317"/>
                    <a:pt x="4257" y="162"/>
                  </a:cubicBezTo>
                  <a:cubicBezTo>
                    <a:pt x="4294" y="156"/>
                    <a:pt x="4336" y="154"/>
                    <a:pt x="4385" y="154"/>
                  </a:cubicBezTo>
                  <a:cubicBezTo>
                    <a:pt x="5138" y="154"/>
                    <a:pt x="7236" y="796"/>
                    <a:pt x="8941" y="1320"/>
                  </a:cubicBezTo>
                  <a:cubicBezTo>
                    <a:pt x="10370" y="1756"/>
                    <a:pt x="11512" y="2109"/>
                    <a:pt x="11873" y="2109"/>
                  </a:cubicBezTo>
                  <a:cubicBezTo>
                    <a:pt x="11887" y="2109"/>
                    <a:pt x="11900" y="2109"/>
                    <a:pt x="11912" y="2107"/>
                  </a:cubicBezTo>
                  <a:cubicBezTo>
                    <a:pt x="11919" y="2107"/>
                    <a:pt x="11926" y="2106"/>
                    <a:pt x="11933" y="2106"/>
                  </a:cubicBezTo>
                  <a:cubicBezTo>
                    <a:pt x="12111" y="2106"/>
                    <a:pt x="12148" y="2319"/>
                    <a:pt x="12156" y="2413"/>
                  </a:cubicBezTo>
                  <a:cubicBezTo>
                    <a:pt x="12209" y="3021"/>
                    <a:pt x="11598" y="4224"/>
                    <a:pt x="9884" y="4378"/>
                  </a:cubicBezTo>
                  <a:cubicBezTo>
                    <a:pt x="9693" y="4395"/>
                    <a:pt x="9506" y="4403"/>
                    <a:pt x="9324" y="4403"/>
                  </a:cubicBezTo>
                  <a:cubicBezTo>
                    <a:pt x="7269" y="4403"/>
                    <a:pt x="5857" y="3395"/>
                    <a:pt x="5841" y="3384"/>
                  </a:cubicBezTo>
                  <a:cubicBezTo>
                    <a:pt x="5827" y="3374"/>
                    <a:pt x="5812" y="3369"/>
                    <a:pt x="5796" y="3369"/>
                  </a:cubicBezTo>
                  <a:cubicBezTo>
                    <a:pt x="5769" y="3369"/>
                    <a:pt x="5744" y="3383"/>
                    <a:pt x="5729" y="3407"/>
                  </a:cubicBezTo>
                  <a:cubicBezTo>
                    <a:pt x="5721" y="3423"/>
                    <a:pt x="4830" y="4953"/>
                    <a:pt x="3609" y="5234"/>
                  </a:cubicBezTo>
                  <a:cubicBezTo>
                    <a:pt x="3518" y="5253"/>
                    <a:pt x="3534" y="5386"/>
                    <a:pt x="3625" y="5386"/>
                  </a:cubicBezTo>
                  <a:cubicBezTo>
                    <a:pt x="3632" y="5384"/>
                    <a:pt x="3637" y="5384"/>
                    <a:pt x="3642" y="5382"/>
                  </a:cubicBezTo>
                  <a:cubicBezTo>
                    <a:pt x="4790" y="5118"/>
                    <a:pt x="5624" y="3868"/>
                    <a:pt x="5820" y="3554"/>
                  </a:cubicBezTo>
                  <a:cubicBezTo>
                    <a:pt x="6133" y="3757"/>
                    <a:pt x="7475" y="4555"/>
                    <a:pt x="9326" y="4555"/>
                  </a:cubicBezTo>
                  <a:cubicBezTo>
                    <a:pt x="9512" y="4555"/>
                    <a:pt x="9703" y="4547"/>
                    <a:pt x="9898" y="4530"/>
                  </a:cubicBezTo>
                  <a:cubicBezTo>
                    <a:pt x="11718" y="4366"/>
                    <a:pt x="12366" y="3061"/>
                    <a:pt x="12308" y="2399"/>
                  </a:cubicBezTo>
                  <a:cubicBezTo>
                    <a:pt x="12284" y="2122"/>
                    <a:pt x="12142" y="1954"/>
                    <a:pt x="11936" y="1954"/>
                  </a:cubicBezTo>
                  <a:cubicBezTo>
                    <a:pt x="11924" y="1954"/>
                    <a:pt x="11912" y="1954"/>
                    <a:pt x="11900" y="1955"/>
                  </a:cubicBezTo>
                  <a:cubicBezTo>
                    <a:pt x="11892" y="1956"/>
                    <a:pt x="11883" y="1956"/>
                    <a:pt x="11874" y="1956"/>
                  </a:cubicBezTo>
                  <a:cubicBezTo>
                    <a:pt x="11544" y="1956"/>
                    <a:pt x="10301" y="1577"/>
                    <a:pt x="8987" y="1173"/>
                  </a:cubicBezTo>
                  <a:cubicBezTo>
                    <a:pt x="7185" y="622"/>
                    <a:pt x="5157" y="1"/>
                    <a:pt x="4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3205700" y="4428725"/>
              <a:ext cx="68425" cy="70900"/>
            </a:xfrm>
            <a:custGeom>
              <a:avLst/>
              <a:gdLst/>
              <a:ahLst/>
              <a:cxnLst/>
              <a:rect l="l" t="t" r="r" b="b"/>
              <a:pathLst>
                <a:path w="2737" h="2836" extrusionOk="0">
                  <a:moveTo>
                    <a:pt x="1666" y="0"/>
                  </a:moveTo>
                  <a:cubicBezTo>
                    <a:pt x="1614" y="0"/>
                    <a:pt x="1562" y="10"/>
                    <a:pt x="1513" y="28"/>
                  </a:cubicBezTo>
                  <a:cubicBezTo>
                    <a:pt x="782" y="283"/>
                    <a:pt x="52" y="2323"/>
                    <a:pt x="21" y="2411"/>
                  </a:cubicBezTo>
                  <a:cubicBezTo>
                    <a:pt x="0" y="2471"/>
                    <a:pt x="48" y="2513"/>
                    <a:pt x="96" y="2513"/>
                  </a:cubicBezTo>
                  <a:cubicBezTo>
                    <a:pt x="124" y="2513"/>
                    <a:pt x="153" y="2497"/>
                    <a:pt x="166" y="2461"/>
                  </a:cubicBezTo>
                  <a:cubicBezTo>
                    <a:pt x="173" y="2442"/>
                    <a:pt x="899" y="404"/>
                    <a:pt x="1563" y="173"/>
                  </a:cubicBezTo>
                  <a:cubicBezTo>
                    <a:pt x="1596" y="160"/>
                    <a:pt x="1631" y="154"/>
                    <a:pt x="1667" y="154"/>
                  </a:cubicBezTo>
                  <a:cubicBezTo>
                    <a:pt x="1720" y="154"/>
                    <a:pt x="1773" y="169"/>
                    <a:pt x="1820" y="200"/>
                  </a:cubicBezTo>
                  <a:cubicBezTo>
                    <a:pt x="2408" y="568"/>
                    <a:pt x="1638" y="2143"/>
                    <a:pt x="1292" y="2720"/>
                  </a:cubicBezTo>
                  <a:cubicBezTo>
                    <a:pt x="1270" y="2756"/>
                    <a:pt x="1282" y="2802"/>
                    <a:pt x="1317" y="2825"/>
                  </a:cubicBezTo>
                  <a:cubicBezTo>
                    <a:pt x="1329" y="2832"/>
                    <a:pt x="1343" y="2835"/>
                    <a:pt x="1357" y="2835"/>
                  </a:cubicBezTo>
                  <a:cubicBezTo>
                    <a:pt x="1383" y="2835"/>
                    <a:pt x="1409" y="2821"/>
                    <a:pt x="1423" y="2798"/>
                  </a:cubicBezTo>
                  <a:cubicBezTo>
                    <a:pt x="1478" y="2709"/>
                    <a:pt x="2737" y="593"/>
                    <a:pt x="1902" y="70"/>
                  </a:cubicBezTo>
                  <a:cubicBezTo>
                    <a:pt x="1831" y="24"/>
                    <a:pt x="1749" y="0"/>
                    <a:pt x="166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3126975" y="4391775"/>
              <a:ext cx="70200" cy="42250"/>
            </a:xfrm>
            <a:custGeom>
              <a:avLst/>
              <a:gdLst/>
              <a:ahLst/>
              <a:cxnLst/>
              <a:rect l="l" t="t" r="r" b="b"/>
              <a:pathLst>
                <a:path w="2808" h="1690" extrusionOk="0">
                  <a:moveTo>
                    <a:pt x="1078" y="1"/>
                  </a:moveTo>
                  <a:cubicBezTo>
                    <a:pt x="761" y="1"/>
                    <a:pt x="226" y="41"/>
                    <a:pt x="73" y="303"/>
                  </a:cubicBezTo>
                  <a:cubicBezTo>
                    <a:pt x="0" y="432"/>
                    <a:pt x="24" y="591"/>
                    <a:pt x="147" y="773"/>
                  </a:cubicBezTo>
                  <a:cubicBezTo>
                    <a:pt x="674" y="1555"/>
                    <a:pt x="2616" y="1685"/>
                    <a:pt x="2698" y="1690"/>
                  </a:cubicBezTo>
                  <a:lnTo>
                    <a:pt x="2704" y="1690"/>
                  </a:lnTo>
                  <a:lnTo>
                    <a:pt x="2702" y="1688"/>
                  </a:lnTo>
                  <a:lnTo>
                    <a:pt x="2702" y="1688"/>
                  </a:lnTo>
                  <a:cubicBezTo>
                    <a:pt x="2703" y="1688"/>
                    <a:pt x="2704" y="1688"/>
                    <a:pt x="2705" y="1688"/>
                  </a:cubicBezTo>
                  <a:cubicBezTo>
                    <a:pt x="2805" y="1688"/>
                    <a:pt x="2807" y="1538"/>
                    <a:pt x="2707" y="1534"/>
                  </a:cubicBezTo>
                  <a:cubicBezTo>
                    <a:pt x="2688" y="1534"/>
                    <a:pt x="758" y="1407"/>
                    <a:pt x="272" y="686"/>
                  </a:cubicBezTo>
                  <a:cubicBezTo>
                    <a:pt x="185" y="558"/>
                    <a:pt x="161" y="453"/>
                    <a:pt x="204" y="380"/>
                  </a:cubicBezTo>
                  <a:cubicBezTo>
                    <a:pt x="305" y="209"/>
                    <a:pt x="738" y="153"/>
                    <a:pt x="1086" y="153"/>
                  </a:cubicBezTo>
                  <a:cubicBezTo>
                    <a:pt x="1162" y="153"/>
                    <a:pt x="1233" y="155"/>
                    <a:pt x="1296" y="160"/>
                  </a:cubicBezTo>
                  <a:cubicBezTo>
                    <a:pt x="1299" y="160"/>
                    <a:pt x="1302" y="160"/>
                    <a:pt x="1305" y="160"/>
                  </a:cubicBezTo>
                  <a:cubicBezTo>
                    <a:pt x="1345" y="160"/>
                    <a:pt x="1376" y="129"/>
                    <a:pt x="1378" y="90"/>
                  </a:cubicBezTo>
                  <a:cubicBezTo>
                    <a:pt x="1382" y="48"/>
                    <a:pt x="1350" y="11"/>
                    <a:pt x="1308" y="8"/>
                  </a:cubicBezTo>
                  <a:cubicBezTo>
                    <a:pt x="1280" y="6"/>
                    <a:pt x="1193"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3028900" y="4365275"/>
              <a:ext cx="14375" cy="36925"/>
            </a:xfrm>
            <a:custGeom>
              <a:avLst/>
              <a:gdLst/>
              <a:ahLst/>
              <a:cxnLst/>
              <a:rect l="l" t="t" r="r" b="b"/>
              <a:pathLst>
                <a:path w="575" h="1477" extrusionOk="0">
                  <a:moveTo>
                    <a:pt x="98" y="0"/>
                  </a:moveTo>
                  <a:cubicBezTo>
                    <a:pt x="49" y="0"/>
                    <a:pt x="1" y="47"/>
                    <a:pt x="27" y="107"/>
                  </a:cubicBezTo>
                  <a:cubicBezTo>
                    <a:pt x="30" y="116"/>
                    <a:pt x="421" y="1036"/>
                    <a:pt x="419" y="1400"/>
                  </a:cubicBezTo>
                  <a:cubicBezTo>
                    <a:pt x="418" y="1442"/>
                    <a:pt x="453" y="1477"/>
                    <a:pt x="495" y="1477"/>
                  </a:cubicBezTo>
                  <a:cubicBezTo>
                    <a:pt x="536" y="1477"/>
                    <a:pt x="571" y="1443"/>
                    <a:pt x="571" y="1401"/>
                  </a:cubicBezTo>
                  <a:cubicBezTo>
                    <a:pt x="575" y="1007"/>
                    <a:pt x="184" y="86"/>
                    <a:pt x="166" y="48"/>
                  </a:cubicBezTo>
                  <a:cubicBezTo>
                    <a:pt x="152" y="14"/>
                    <a:pt x="125" y="0"/>
                    <a:pt x="98"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046475" y="4365275"/>
              <a:ext cx="12225" cy="39675"/>
            </a:xfrm>
            <a:custGeom>
              <a:avLst/>
              <a:gdLst/>
              <a:ahLst/>
              <a:cxnLst/>
              <a:rect l="l" t="t" r="r" b="b"/>
              <a:pathLst>
                <a:path w="489" h="1587" extrusionOk="0">
                  <a:moveTo>
                    <a:pt x="108" y="1"/>
                  </a:moveTo>
                  <a:cubicBezTo>
                    <a:pt x="32" y="1"/>
                    <a:pt x="1" y="120"/>
                    <a:pt x="85" y="149"/>
                  </a:cubicBezTo>
                  <a:cubicBezTo>
                    <a:pt x="247" y="207"/>
                    <a:pt x="261" y="897"/>
                    <a:pt x="179" y="1501"/>
                  </a:cubicBezTo>
                  <a:cubicBezTo>
                    <a:pt x="174" y="1543"/>
                    <a:pt x="204" y="1581"/>
                    <a:pt x="246" y="1587"/>
                  </a:cubicBezTo>
                  <a:lnTo>
                    <a:pt x="256" y="1587"/>
                  </a:lnTo>
                  <a:cubicBezTo>
                    <a:pt x="293" y="1587"/>
                    <a:pt x="326" y="1559"/>
                    <a:pt x="331" y="1522"/>
                  </a:cubicBezTo>
                  <a:cubicBezTo>
                    <a:pt x="375" y="1197"/>
                    <a:pt x="488" y="132"/>
                    <a:pt x="137" y="6"/>
                  </a:cubicBezTo>
                  <a:cubicBezTo>
                    <a:pt x="127" y="2"/>
                    <a:pt x="117" y="1"/>
                    <a:pt x="108"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3249875" y="4381025"/>
              <a:ext cx="54775" cy="19425"/>
            </a:xfrm>
            <a:custGeom>
              <a:avLst/>
              <a:gdLst/>
              <a:ahLst/>
              <a:cxnLst/>
              <a:rect l="l" t="t" r="r" b="b"/>
              <a:pathLst>
                <a:path w="2191" h="777" extrusionOk="0">
                  <a:moveTo>
                    <a:pt x="105" y="0"/>
                  </a:moveTo>
                  <a:cubicBezTo>
                    <a:pt x="23" y="0"/>
                    <a:pt x="1" y="134"/>
                    <a:pt x="95" y="151"/>
                  </a:cubicBezTo>
                  <a:cubicBezTo>
                    <a:pt x="563" y="254"/>
                    <a:pt x="1822" y="562"/>
                    <a:pt x="2039" y="757"/>
                  </a:cubicBezTo>
                  <a:cubicBezTo>
                    <a:pt x="2053" y="770"/>
                    <a:pt x="2070" y="777"/>
                    <a:pt x="2089" y="777"/>
                  </a:cubicBezTo>
                  <a:cubicBezTo>
                    <a:pt x="2157" y="777"/>
                    <a:pt x="2191" y="691"/>
                    <a:pt x="2140" y="644"/>
                  </a:cubicBezTo>
                  <a:cubicBezTo>
                    <a:pt x="1855" y="385"/>
                    <a:pt x="303" y="41"/>
                    <a:pt x="126" y="3"/>
                  </a:cubicBezTo>
                  <a:cubicBezTo>
                    <a:pt x="119" y="1"/>
                    <a:pt x="112" y="0"/>
                    <a:pt x="105"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3262125" y="4366475"/>
              <a:ext cx="35800" cy="18775"/>
            </a:xfrm>
            <a:custGeom>
              <a:avLst/>
              <a:gdLst/>
              <a:ahLst/>
              <a:cxnLst/>
              <a:rect l="l" t="t" r="r" b="b"/>
              <a:pathLst>
                <a:path w="1432" h="751" extrusionOk="0">
                  <a:moveTo>
                    <a:pt x="104" y="1"/>
                  </a:moveTo>
                  <a:cubicBezTo>
                    <a:pt x="14" y="1"/>
                    <a:pt x="0" y="140"/>
                    <a:pt x="96" y="154"/>
                  </a:cubicBezTo>
                  <a:cubicBezTo>
                    <a:pt x="104" y="154"/>
                    <a:pt x="962" y="274"/>
                    <a:pt x="1283" y="719"/>
                  </a:cubicBezTo>
                  <a:cubicBezTo>
                    <a:pt x="1297" y="739"/>
                    <a:pt x="1320" y="751"/>
                    <a:pt x="1344" y="751"/>
                  </a:cubicBezTo>
                  <a:cubicBezTo>
                    <a:pt x="1360" y="751"/>
                    <a:pt x="1376" y="746"/>
                    <a:pt x="1390" y="735"/>
                  </a:cubicBezTo>
                  <a:cubicBezTo>
                    <a:pt x="1423" y="711"/>
                    <a:pt x="1432" y="664"/>
                    <a:pt x="1407" y="630"/>
                  </a:cubicBezTo>
                  <a:cubicBezTo>
                    <a:pt x="1047" y="131"/>
                    <a:pt x="155" y="7"/>
                    <a:pt x="117" y="2"/>
                  </a:cubicBezTo>
                  <a:cubicBezTo>
                    <a:pt x="112" y="1"/>
                    <a:pt x="108" y="1"/>
                    <a:pt x="104"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3144050" y="4339950"/>
              <a:ext cx="54550" cy="21850"/>
            </a:xfrm>
            <a:custGeom>
              <a:avLst/>
              <a:gdLst/>
              <a:ahLst/>
              <a:cxnLst/>
              <a:rect l="l" t="t" r="r" b="b"/>
              <a:pathLst>
                <a:path w="2182" h="874" extrusionOk="0">
                  <a:moveTo>
                    <a:pt x="107" y="0"/>
                  </a:moveTo>
                  <a:cubicBezTo>
                    <a:pt x="21" y="0"/>
                    <a:pt x="0" y="133"/>
                    <a:pt x="92" y="151"/>
                  </a:cubicBezTo>
                  <a:cubicBezTo>
                    <a:pt x="554" y="233"/>
                    <a:pt x="1799" y="514"/>
                    <a:pt x="2033" y="841"/>
                  </a:cubicBezTo>
                  <a:cubicBezTo>
                    <a:pt x="2047" y="862"/>
                    <a:pt x="2070" y="874"/>
                    <a:pt x="2096" y="874"/>
                  </a:cubicBezTo>
                  <a:cubicBezTo>
                    <a:pt x="2111" y="874"/>
                    <a:pt x="2125" y="869"/>
                    <a:pt x="2139" y="860"/>
                  </a:cubicBezTo>
                  <a:cubicBezTo>
                    <a:pt x="2173" y="834"/>
                    <a:pt x="2181" y="787"/>
                    <a:pt x="2157" y="754"/>
                  </a:cubicBezTo>
                  <a:cubicBezTo>
                    <a:pt x="1839" y="308"/>
                    <a:pt x="190" y="13"/>
                    <a:pt x="119" y="1"/>
                  </a:cubicBezTo>
                  <a:cubicBezTo>
                    <a:pt x="115" y="0"/>
                    <a:pt x="111" y="0"/>
                    <a:pt x="10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3159400" y="4328725"/>
              <a:ext cx="35975" cy="12250"/>
            </a:xfrm>
            <a:custGeom>
              <a:avLst/>
              <a:gdLst/>
              <a:ahLst/>
              <a:cxnLst/>
              <a:rect l="l" t="t" r="r" b="b"/>
              <a:pathLst>
                <a:path w="1439" h="490" extrusionOk="0">
                  <a:moveTo>
                    <a:pt x="80" y="1"/>
                  </a:moveTo>
                  <a:cubicBezTo>
                    <a:pt x="39" y="1"/>
                    <a:pt x="6" y="33"/>
                    <a:pt x="2" y="74"/>
                  </a:cubicBezTo>
                  <a:cubicBezTo>
                    <a:pt x="1" y="116"/>
                    <a:pt x="34" y="151"/>
                    <a:pt x="76" y="153"/>
                  </a:cubicBezTo>
                  <a:cubicBezTo>
                    <a:pt x="352" y="163"/>
                    <a:pt x="1108" y="240"/>
                    <a:pt x="1293" y="464"/>
                  </a:cubicBezTo>
                  <a:cubicBezTo>
                    <a:pt x="1309" y="481"/>
                    <a:pt x="1330" y="490"/>
                    <a:pt x="1353" y="490"/>
                  </a:cubicBezTo>
                  <a:cubicBezTo>
                    <a:pt x="1370" y="490"/>
                    <a:pt x="1387" y="485"/>
                    <a:pt x="1401" y="472"/>
                  </a:cubicBezTo>
                  <a:cubicBezTo>
                    <a:pt x="1433" y="446"/>
                    <a:pt x="1438" y="397"/>
                    <a:pt x="1410" y="366"/>
                  </a:cubicBezTo>
                  <a:cubicBezTo>
                    <a:pt x="1148" y="52"/>
                    <a:pt x="191" y="4"/>
                    <a:pt x="83" y="1"/>
                  </a:cubicBezTo>
                  <a:cubicBezTo>
                    <a:pt x="82" y="1"/>
                    <a:pt x="81"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3271325" y="4284350"/>
              <a:ext cx="43675" cy="13325"/>
            </a:xfrm>
            <a:custGeom>
              <a:avLst/>
              <a:gdLst/>
              <a:ahLst/>
              <a:cxnLst/>
              <a:rect l="l" t="t" r="r" b="b"/>
              <a:pathLst>
                <a:path w="1747" h="533" extrusionOk="0">
                  <a:moveTo>
                    <a:pt x="893" y="1"/>
                  </a:moveTo>
                  <a:cubicBezTo>
                    <a:pt x="499" y="1"/>
                    <a:pt x="118" y="120"/>
                    <a:pt x="89" y="129"/>
                  </a:cubicBezTo>
                  <a:cubicBezTo>
                    <a:pt x="1" y="156"/>
                    <a:pt x="31" y="278"/>
                    <a:pt x="110" y="278"/>
                  </a:cubicBezTo>
                  <a:cubicBezTo>
                    <a:pt x="118" y="278"/>
                    <a:pt x="127" y="277"/>
                    <a:pt x="136" y="274"/>
                  </a:cubicBezTo>
                  <a:cubicBezTo>
                    <a:pt x="142" y="272"/>
                    <a:pt x="522" y="154"/>
                    <a:pt x="897" y="154"/>
                  </a:cubicBezTo>
                  <a:cubicBezTo>
                    <a:pt x="1192" y="154"/>
                    <a:pt x="1483" y="226"/>
                    <a:pt x="1589" y="485"/>
                  </a:cubicBezTo>
                  <a:cubicBezTo>
                    <a:pt x="1602" y="513"/>
                    <a:pt x="1630" y="532"/>
                    <a:pt x="1659" y="532"/>
                  </a:cubicBezTo>
                  <a:cubicBezTo>
                    <a:pt x="1670" y="532"/>
                    <a:pt x="1680" y="529"/>
                    <a:pt x="1689" y="525"/>
                  </a:cubicBezTo>
                  <a:cubicBezTo>
                    <a:pt x="1727" y="510"/>
                    <a:pt x="1747" y="466"/>
                    <a:pt x="1731" y="426"/>
                  </a:cubicBezTo>
                  <a:cubicBezTo>
                    <a:pt x="1593" y="92"/>
                    <a:pt x="1238" y="1"/>
                    <a:pt x="893"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3180050" y="4241600"/>
              <a:ext cx="49750" cy="14100"/>
            </a:xfrm>
            <a:custGeom>
              <a:avLst/>
              <a:gdLst/>
              <a:ahLst/>
              <a:cxnLst/>
              <a:rect l="l" t="t" r="r" b="b"/>
              <a:pathLst>
                <a:path w="1990" h="564" extrusionOk="0">
                  <a:moveTo>
                    <a:pt x="170" y="1"/>
                  </a:moveTo>
                  <a:cubicBezTo>
                    <a:pt x="118" y="1"/>
                    <a:pt x="84" y="2"/>
                    <a:pt x="76" y="2"/>
                  </a:cubicBezTo>
                  <a:cubicBezTo>
                    <a:pt x="34" y="2"/>
                    <a:pt x="1" y="37"/>
                    <a:pt x="3" y="78"/>
                  </a:cubicBezTo>
                  <a:cubicBezTo>
                    <a:pt x="1" y="120"/>
                    <a:pt x="34" y="154"/>
                    <a:pt x="75" y="154"/>
                  </a:cubicBezTo>
                  <a:cubicBezTo>
                    <a:pt x="77" y="154"/>
                    <a:pt x="79" y="154"/>
                    <a:pt x="81" y="154"/>
                  </a:cubicBezTo>
                  <a:cubicBezTo>
                    <a:pt x="117" y="152"/>
                    <a:pt x="157" y="152"/>
                    <a:pt x="202" y="152"/>
                  </a:cubicBezTo>
                  <a:cubicBezTo>
                    <a:pt x="671" y="152"/>
                    <a:pt x="1606" y="218"/>
                    <a:pt x="1831" y="531"/>
                  </a:cubicBezTo>
                  <a:cubicBezTo>
                    <a:pt x="1845" y="552"/>
                    <a:pt x="1867" y="564"/>
                    <a:pt x="1893" y="564"/>
                  </a:cubicBezTo>
                  <a:lnTo>
                    <a:pt x="1893" y="564"/>
                  </a:lnTo>
                  <a:cubicBezTo>
                    <a:pt x="1955" y="563"/>
                    <a:pt x="1990" y="492"/>
                    <a:pt x="1953" y="443"/>
                  </a:cubicBezTo>
                  <a:cubicBezTo>
                    <a:pt x="1658" y="29"/>
                    <a:pt x="511" y="1"/>
                    <a:pt x="170" y="1"/>
                  </a:cubicBezTo>
                  <a:close/>
                  <a:moveTo>
                    <a:pt x="1893" y="564"/>
                  </a:moveTo>
                  <a:cubicBezTo>
                    <a:pt x="1893" y="564"/>
                    <a:pt x="1893" y="564"/>
                    <a:pt x="1892" y="564"/>
                  </a:cubicBezTo>
                  <a:lnTo>
                    <a:pt x="1894" y="564"/>
                  </a:lnTo>
                  <a:cubicBezTo>
                    <a:pt x="1894" y="564"/>
                    <a:pt x="1893" y="564"/>
                    <a:pt x="1893" y="564"/>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087650" y="4143125"/>
              <a:ext cx="61250" cy="12175"/>
            </a:xfrm>
            <a:custGeom>
              <a:avLst/>
              <a:gdLst/>
              <a:ahLst/>
              <a:cxnLst/>
              <a:rect l="l" t="t" r="r" b="b"/>
              <a:pathLst>
                <a:path w="2450" h="487" extrusionOk="0">
                  <a:moveTo>
                    <a:pt x="108" y="0"/>
                  </a:moveTo>
                  <a:cubicBezTo>
                    <a:pt x="28" y="0"/>
                    <a:pt x="1" y="120"/>
                    <a:pt x="85" y="149"/>
                  </a:cubicBezTo>
                  <a:cubicBezTo>
                    <a:pt x="143" y="165"/>
                    <a:pt x="1301" y="486"/>
                    <a:pt x="2038" y="486"/>
                  </a:cubicBezTo>
                  <a:cubicBezTo>
                    <a:pt x="2046" y="486"/>
                    <a:pt x="2054" y="486"/>
                    <a:pt x="2062" y="486"/>
                  </a:cubicBezTo>
                  <a:cubicBezTo>
                    <a:pt x="2171" y="486"/>
                    <a:pt x="2280" y="475"/>
                    <a:pt x="2385" y="451"/>
                  </a:cubicBezTo>
                  <a:cubicBezTo>
                    <a:pt x="2425" y="441"/>
                    <a:pt x="2450" y="399"/>
                    <a:pt x="2441" y="358"/>
                  </a:cubicBezTo>
                  <a:cubicBezTo>
                    <a:pt x="2432" y="324"/>
                    <a:pt x="2402" y="301"/>
                    <a:pt x="2370" y="301"/>
                  </a:cubicBezTo>
                  <a:cubicBezTo>
                    <a:pt x="2363" y="301"/>
                    <a:pt x="2355" y="302"/>
                    <a:pt x="2348" y="304"/>
                  </a:cubicBezTo>
                  <a:cubicBezTo>
                    <a:pt x="2264" y="326"/>
                    <a:pt x="2159" y="335"/>
                    <a:pt x="2040" y="335"/>
                  </a:cubicBezTo>
                  <a:cubicBezTo>
                    <a:pt x="1328" y="335"/>
                    <a:pt x="140" y="7"/>
                    <a:pt x="127" y="2"/>
                  </a:cubicBezTo>
                  <a:cubicBezTo>
                    <a:pt x="120" y="1"/>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3077775" y="4224350"/>
              <a:ext cx="61450" cy="12250"/>
            </a:xfrm>
            <a:custGeom>
              <a:avLst/>
              <a:gdLst/>
              <a:ahLst/>
              <a:cxnLst/>
              <a:rect l="l" t="t" r="r" b="b"/>
              <a:pathLst>
                <a:path w="2458" h="490" extrusionOk="0">
                  <a:moveTo>
                    <a:pt x="108" y="1"/>
                  </a:moveTo>
                  <a:cubicBezTo>
                    <a:pt x="28" y="1"/>
                    <a:pt x="0" y="128"/>
                    <a:pt x="92" y="152"/>
                  </a:cubicBezTo>
                  <a:cubicBezTo>
                    <a:pt x="150" y="168"/>
                    <a:pt x="1308" y="489"/>
                    <a:pt x="2045" y="489"/>
                  </a:cubicBezTo>
                  <a:cubicBezTo>
                    <a:pt x="2052" y="489"/>
                    <a:pt x="2060" y="489"/>
                    <a:pt x="2067" y="489"/>
                  </a:cubicBezTo>
                  <a:cubicBezTo>
                    <a:pt x="2176" y="489"/>
                    <a:pt x="2284" y="477"/>
                    <a:pt x="2392" y="454"/>
                  </a:cubicBezTo>
                  <a:cubicBezTo>
                    <a:pt x="2433" y="444"/>
                    <a:pt x="2457" y="402"/>
                    <a:pt x="2447" y="361"/>
                  </a:cubicBezTo>
                  <a:cubicBezTo>
                    <a:pt x="2439" y="326"/>
                    <a:pt x="2408" y="303"/>
                    <a:pt x="2373" y="303"/>
                  </a:cubicBezTo>
                  <a:cubicBezTo>
                    <a:pt x="2367" y="303"/>
                    <a:pt x="2361" y="304"/>
                    <a:pt x="2354" y="306"/>
                  </a:cubicBezTo>
                  <a:cubicBezTo>
                    <a:pt x="2269" y="327"/>
                    <a:pt x="2163" y="336"/>
                    <a:pt x="2043" y="336"/>
                  </a:cubicBezTo>
                  <a:cubicBezTo>
                    <a:pt x="1331" y="336"/>
                    <a:pt x="148" y="8"/>
                    <a:pt x="134" y="5"/>
                  </a:cubicBezTo>
                  <a:cubicBezTo>
                    <a:pt x="125" y="2"/>
                    <a:pt x="116"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2954875" y="4138075"/>
              <a:ext cx="60400" cy="13025"/>
            </a:xfrm>
            <a:custGeom>
              <a:avLst/>
              <a:gdLst/>
              <a:ahLst/>
              <a:cxnLst/>
              <a:rect l="l" t="t" r="r" b="b"/>
              <a:pathLst>
                <a:path w="2416" h="521" extrusionOk="0">
                  <a:moveTo>
                    <a:pt x="2307" y="0"/>
                  </a:moveTo>
                  <a:cubicBezTo>
                    <a:pt x="2294" y="0"/>
                    <a:pt x="2280" y="4"/>
                    <a:pt x="2266" y="12"/>
                  </a:cubicBezTo>
                  <a:cubicBezTo>
                    <a:pt x="1746" y="303"/>
                    <a:pt x="1111" y="365"/>
                    <a:pt x="666" y="365"/>
                  </a:cubicBezTo>
                  <a:cubicBezTo>
                    <a:pt x="343" y="365"/>
                    <a:pt x="120" y="332"/>
                    <a:pt x="114" y="332"/>
                  </a:cubicBezTo>
                  <a:cubicBezTo>
                    <a:pt x="112" y="331"/>
                    <a:pt x="109" y="331"/>
                    <a:pt x="106" y="331"/>
                  </a:cubicBezTo>
                  <a:cubicBezTo>
                    <a:pt x="16" y="331"/>
                    <a:pt x="0" y="465"/>
                    <a:pt x="92" y="482"/>
                  </a:cubicBezTo>
                  <a:cubicBezTo>
                    <a:pt x="284" y="508"/>
                    <a:pt x="478" y="520"/>
                    <a:pt x="673" y="520"/>
                  </a:cubicBezTo>
                  <a:cubicBezTo>
                    <a:pt x="1134" y="520"/>
                    <a:pt x="1791" y="454"/>
                    <a:pt x="2340" y="145"/>
                  </a:cubicBezTo>
                  <a:cubicBezTo>
                    <a:pt x="2416" y="102"/>
                    <a:pt x="2375" y="0"/>
                    <a:pt x="2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2968350" y="4233925"/>
              <a:ext cx="60575" cy="13025"/>
            </a:xfrm>
            <a:custGeom>
              <a:avLst/>
              <a:gdLst/>
              <a:ahLst/>
              <a:cxnLst/>
              <a:rect l="l" t="t" r="r" b="b"/>
              <a:pathLst>
                <a:path w="2423" h="521" extrusionOk="0">
                  <a:moveTo>
                    <a:pt x="2312" y="0"/>
                  </a:moveTo>
                  <a:cubicBezTo>
                    <a:pt x="2299" y="0"/>
                    <a:pt x="2286" y="4"/>
                    <a:pt x="2272" y="12"/>
                  </a:cubicBezTo>
                  <a:cubicBezTo>
                    <a:pt x="1749" y="304"/>
                    <a:pt x="1111" y="366"/>
                    <a:pt x="665" y="366"/>
                  </a:cubicBezTo>
                  <a:cubicBezTo>
                    <a:pt x="344" y="366"/>
                    <a:pt x="124" y="334"/>
                    <a:pt x="119" y="333"/>
                  </a:cubicBezTo>
                  <a:cubicBezTo>
                    <a:pt x="113" y="332"/>
                    <a:pt x="108" y="332"/>
                    <a:pt x="103" y="332"/>
                  </a:cubicBezTo>
                  <a:cubicBezTo>
                    <a:pt x="15" y="332"/>
                    <a:pt x="0" y="470"/>
                    <a:pt x="96" y="483"/>
                  </a:cubicBezTo>
                  <a:cubicBezTo>
                    <a:pt x="276" y="508"/>
                    <a:pt x="459" y="520"/>
                    <a:pt x="641" y="520"/>
                  </a:cubicBezTo>
                  <a:cubicBezTo>
                    <a:pt x="653" y="520"/>
                    <a:pt x="665" y="520"/>
                    <a:pt x="678" y="520"/>
                  </a:cubicBezTo>
                  <a:cubicBezTo>
                    <a:pt x="1139" y="520"/>
                    <a:pt x="1795" y="454"/>
                    <a:pt x="2345" y="144"/>
                  </a:cubicBezTo>
                  <a:cubicBezTo>
                    <a:pt x="2422" y="103"/>
                    <a:pt x="2380" y="0"/>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2944100" y="4022825"/>
              <a:ext cx="51825" cy="15150"/>
            </a:xfrm>
            <a:custGeom>
              <a:avLst/>
              <a:gdLst/>
              <a:ahLst/>
              <a:cxnLst/>
              <a:rect l="l" t="t" r="r" b="b"/>
              <a:pathLst>
                <a:path w="2073" h="606" extrusionOk="0">
                  <a:moveTo>
                    <a:pt x="1961" y="1"/>
                  </a:moveTo>
                  <a:cubicBezTo>
                    <a:pt x="1948" y="1"/>
                    <a:pt x="1933" y="5"/>
                    <a:pt x="1918" y="15"/>
                  </a:cubicBezTo>
                  <a:cubicBezTo>
                    <a:pt x="1392" y="372"/>
                    <a:pt x="885" y="450"/>
                    <a:pt x="542" y="450"/>
                  </a:cubicBezTo>
                  <a:cubicBezTo>
                    <a:pt x="278" y="450"/>
                    <a:pt x="111" y="404"/>
                    <a:pt x="107" y="402"/>
                  </a:cubicBezTo>
                  <a:cubicBezTo>
                    <a:pt x="100" y="401"/>
                    <a:pt x="94" y="400"/>
                    <a:pt x="87" y="400"/>
                  </a:cubicBezTo>
                  <a:cubicBezTo>
                    <a:pt x="54" y="400"/>
                    <a:pt x="23" y="421"/>
                    <a:pt x="13" y="455"/>
                  </a:cubicBezTo>
                  <a:cubicBezTo>
                    <a:pt x="1" y="495"/>
                    <a:pt x="25" y="537"/>
                    <a:pt x="65" y="549"/>
                  </a:cubicBezTo>
                  <a:cubicBezTo>
                    <a:pt x="81" y="554"/>
                    <a:pt x="266" y="605"/>
                    <a:pt x="549" y="605"/>
                  </a:cubicBezTo>
                  <a:cubicBezTo>
                    <a:pt x="914" y="605"/>
                    <a:pt x="1445" y="519"/>
                    <a:pt x="2004" y="142"/>
                  </a:cubicBezTo>
                  <a:cubicBezTo>
                    <a:pt x="2073" y="95"/>
                    <a:pt x="2027"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3101125" y="4023250"/>
              <a:ext cx="54200" cy="8725"/>
            </a:xfrm>
            <a:custGeom>
              <a:avLst/>
              <a:gdLst/>
              <a:ahLst/>
              <a:cxnLst/>
              <a:rect l="l" t="t" r="r" b="b"/>
              <a:pathLst>
                <a:path w="2168" h="349" extrusionOk="0">
                  <a:moveTo>
                    <a:pt x="108" y="1"/>
                  </a:moveTo>
                  <a:cubicBezTo>
                    <a:pt x="30" y="1"/>
                    <a:pt x="0" y="124"/>
                    <a:pt x="89" y="151"/>
                  </a:cubicBezTo>
                  <a:cubicBezTo>
                    <a:pt x="122" y="162"/>
                    <a:pt x="744" y="349"/>
                    <a:pt x="1420" y="349"/>
                  </a:cubicBezTo>
                  <a:cubicBezTo>
                    <a:pt x="1427" y="349"/>
                    <a:pt x="1434" y="349"/>
                    <a:pt x="1442" y="349"/>
                  </a:cubicBezTo>
                  <a:cubicBezTo>
                    <a:pt x="1665" y="349"/>
                    <a:pt x="1886" y="323"/>
                    <a:pt x="2103" y="272"/>
                  </a:cubicBezTo>
                  <a:cubicBezTo>
                    <a:pt x="2143" y="261"/>
                    <a:pt x="2168" y="220"/>
                    <a:pt x="2157" y="179"/>
                  </a:cubicBezTo>
                  <a:cubicBezTo>
                    <a:pt x="2150" y="144"/>
                    <a:pt x="2119" y="121"/>
                    <a:pt x="2084" y="121"/>
                  </a:cubicBezTo>
                  <a:cubicBezTo>
                    <a:pt x="2078" y="121"/>
                    <a:pt x="2071" y="122"/>
                    <a:pt x="2064" y="123"/>
                  </a:cubicBezTo>
                  <a:cubicBezTo>
                    <a:pt x="1861" y="175"/>
                    <a:pt x="1642" y="195"/>
                    <a:pt x="1427" y="195"/>
                  </a:cubicBezTo>
                  <a:cubicBezTo>
                    <a:pt x="763" y="195"/>
                    <a:pt x="141" y="7"/>
                    <a:pt x="133" y="5"/>
                  </a:cubicBezTo>
                  <a:cubicBezTo>
                    <a:pt x="124" y="2"/>
                    <a:pt x="116"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39"/>
          <p:cNvGrpSpPr/>
          <p:nvPr/>
        </p:nvGrpSpPr>
        <p:grpSpPr>
          <a:xfrm rot="-919468">
            <a:off x="1177587" y="2800903"/>
            <a:ext cx="1725140" cy="1956808"/>
            <a:chOff x="1814032" y="2756751"/>
            <a:chExt cx="1293781" cy="1467522"/>
          </a:xfrm>
        </p:grpSpPr>
        <p:grpSp>
          <p:nvGrpSpPr>
            <p:cNvPr id="1025" name="Google Shape;1025;p39"/>
            <p:cNvGrpSpPr/>
            <p:nvPr/>
          </p:nvGrpSpPr>
          <p:grpSpPr>
            <a:xfrm>
              <a:off x="1814032" y="2756751"/>
              <a:ext cx="1293781" cy="1467522"/>
              <a:chOff x="1928100" y="1995300"/>
              <a:chExt cx="563150" cy="638775"/>
            </a:xfrm>
          </p:grpSpPr>
          <p:sp>
            <p:nvSpPr>
              <p:cNvPr id="1026" name="Google Shape;1026;p39"/>
              <p:cNvSpPr/>
              <p:nvPr/>
            </p:nvSpPr>
            <p:spPr>
              <a:xfrm>
                <a:off x="1928100" y="1995300"/>
                <a:ext cx="563150" cy="638775"/>
              </a:xfrm>
              <a:custGeom>
                <a:avLst/>
                <a:gdLst/>
                <a:ahLst/>
                <a:cxnLst/>
                <a:rect l="l" t="t" r="r" b="b"/>
                <a:pathLst>
                  <a:path w="22526" h="25551" extrusionOk="0">
                    <a:moveTo>
                      <a:pt x="6340" y="0"/>
                    </a:moveTo>
                    <a:cubicBezTo>
                      <a:pt x="6075" y="0"/>
                      <a:pt x="5817" y="23"/>
                      <a:pt x="5572" y="70"/>
                    </a:cubicBezTo>
                    <a:cubicBezTo>
                      <a:pt x="3984" y="372"/>
                      <a:pt x="7502" y="3698"/>
                      <a:pt x="7104" y="8574"/>
                    </a:cubicBezTo>
                    <a:cubicBezTo>
                      <a:pt x="6957" y="10371"/>
                      <a:pt x="5747" y="11065"/>
                      <a:pt x="4849" y="12680"/>
                    </a:cubicBezTo>
                    <a:cubicBezTo>
                      <a:pt x="3949" y="14297"/>
                      <a:pt x="718" y="15553"/>
                      <a:pt x="718" y="15553"/>
                    </a:cubicBezTo>
                    <a:cubicBezTo>
                      <a:pt x="1" y="16451"/>
                      <a:pt x="2334" y="24710"/>
                      <a:pt x="3411" y="25430"/>
                    </a:cubicBezTo>
                    <a:cubicBezTo>
                      <a:pt x="3539" y="25514"/>
                      <a:pt x="3701" y="25551"/>
                      <a:pt x="3890" y="25551"/>
                    </a:cubicBezTo>
                    <a:cubicBezTo>
                      <a:pt x="5105" y="25551"/>
                      <a:pt x="7462" y="24050"/>
                      <a:pt x="9227" y="24050"/>
                    </a:cubicBezTo>
                    <a:cubicBezTo>
                      <a:pt x="9523" y="24050"/>
                      <a:pt x="9802" y="24093"/>
                      <a:pt x="10057" y="24191"/>
                    </a:cubicBezTo>
                    <a:cubicBezTo>
                      <a:pt x="10864" y="24504"/>
                      <a:pt x="11962" y="24649"/>
                      <a:pt x="13156" y="24649"/>
                    </a:cubicBezTo>
                    <a:cubicBezTo>
                      <a:pt x="15468" y="24649"/>
                      <a:pt x="18141" y="24106"/>
                      <a:pt x="19766" y="23191"/>
                    </a:cubicBezTo>
                    <a:cubicBezTo>
                      <a:pt x="20840" y="22585"/>
                      <a:pt x="21520" y="22209"/>
                      <a:pt x="21858" y="21144"/>
                    </a:cubicBezTo>
                    <a:cubicBezTo>
                      <a:pt x="22526" y="19048"/>
                      <a:pt x="21128" y="18756"/>
                      <a:pt x="21128" y="18756"/>
                    </a:cubicBezTo>
                    <a:cubicBezTo>
                      <a:pt x="21128" y="18756"/>
                      <a:pt x="22508" y="17799"/>
                      <a:pt x="22508" y="16901"/>
                    </a:cubicBezTo>
                    <a:cubicBezTo>
                      <a:pt x="22508" y="16002"/>
                      <a:pt x="21387" y="15001"/>
                      <a:pt x="21387" y="15001"/>
                    </a:cubicBezTo>
                    <a:cubicBezTo>
                      <a:pt x="21387" y="15001"/>
                      <a:pt x="22445" y="14475"/>
                      <a:pt x="22445" y="13218"/>
                    </a:cubicBezTo>
                    <a:cubicBezTo>
                      <a:pt x="22445" y="11961"/>
                      <a:pt x="20912" y="10988"/>
                      <a:pt x="20912" y="10988"/>
                    </a:cubicBezTo>
                    <a:cubicBezTo>
                      <a:pt x="20912" y="10988"/>
                      <a:pt x="21860" y="8612"/>
                      <a:pt x="20782" y="7537"/>
                    </a:cubicBezTo>
                    <a:cubicBezTo>
                      <a:pt x="20492" y="7246"/>
                      <a:pt x="19779" y="7145"/>
                      <a:pt x="18880" y="7145"/>
                    </a:cubicBezTo>
                    <a:cubicBezTo>
                      <a:pt x="16810" y="7145"/>
                      <a:pt x="13750" y="7680"/>
                      <a:pt x="12554" y="7680"/>
                    </a:cubicBezTo>
                    <a:cubicBezTo>
                      <a:pt x="12342" y="7680"/>
                      <a:pt x="12188" y="7663"/>
                      <a:pt x="12109" y="7624"/>
                    </a:cubicBezTo>
                    <a:cubicBezTo>
                      <a:pt x="11391" y="7264"/>
                      <a:pt x="11463" y="5467"/>
                      <a:pt x="10600" y="2791"/>
                    </a:cubicBezTo>
                    <a:cubicBezTo>
                      <a:pt x="10005" y="950"/>
                      <a:pt x="8034" y="0"/>
                      <a:pt x="63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2205850" y="2193650"/>
                <a:ext cx="247625" cy="111800"/>
              </a:xfrm>
              <a:custGeom>
                <a:avLst/>
                <a:gdLst/>
                <a:ahLst/>
                <a:cxnLst/>
                <a:rect l="l" t="t" r="r" b="b"/>
                <a:pathLst>
                  <a:path w="9905" h="4472" extrusionOk="0">
                    <a:moveTo>
                      <a:pt x="4756" y="1"/>
                    </a:moveTo>
                    <a:cubicBezTo>
                      <a:pt x="4748" y="1"/>
                      <a:pt x="4740" y="2"/>
                      <a:pt x="4732" y="4"/>
                    </a:cubicBezTo>
                    <a:cubicBezTo>
                      <a:pt x="1111" y="1059"/>
                      <a:pt x="0" y="2474"/>
                      <a:pt x="170" y="3448"/>
                    </a:cubicBezTo>
                    <a:cubicBezTo>
                      <a:pt x="273" y="4054"/>
                      <a:pt x="875" y="4472"/>
                      <a:pt x="1619" y="4472"/>
                    </a:cubicBezTo>
                    <a:cubicBezTo>
                      <a:pt x="1659" y="4472"/>
                      <a:pt x="1698" y="4472"/>
                      <a:pt x="1738" y="4468"/>
                    </a:cubicBezTo>
                    <a:cubicBezTo>
                      <a:pt x="3114" y="4390"/>
                      <a:pt x="7245" y="3611"/>
                      <a:pt x="9009" y="3279"/>
                    </a:cubicBezTo>
                    <a:cubicBezTo>
                      <a:pt x="9428" y="3200"/>
                      <a:pt x="9760" y="3138"/>
                      <a:pt x="9803" y="3132"/>
                    </a:cubicBezTo>
                    <a:cubicBezTo>
                      <a:pt x="9894" y="3129"/>
                      <a:pt x="9905" y="2998"/>
                      <a:pt x="9816" y="2980"/>
                    </a:cubicBezTo>
                    <a:cubicBezTo>
                      <a:pt x="9813" y="2980"/>
                      <a:pt x="9810" y="2979"/>
                      <a:pt x="9806" y="2979"/>
                    </a:cubicBezTo>
                    <a:cubicBezTo>
                      <a:pt x="9779" y="2979"/>
                      <a:pt x="9685" y="2997"/>
                      <a:pt x="8981" y="3129"/>
                    </a:cubicBezTo>
                    <a:cubicBezTo>
                      <a:pt x="7219" y="3461"/>
                      <a:pt x="3095" y="4238"/>
                      <a:pt x="1729" y="4316"/>
                    </a:cubicBezTo>
                    <a:cubicBezTo>
                      <a:pt x="1694" y="4318"/>
                      <a:pt x="1659" y="4319"/>
                      <a:pt x="1624" y="4319"/>
                    </a:cubicBezTo>
                    <a:cubicBezTo>
                      <a:pt x="952" y="4319"/>
                      <a:pt x="411" y="3955"/>
                      <a:pt x="320" y="3422"/>
                    </a:cubicBezTo>
                    <a:cubicBezTo>
                      <a:pt x="266" y="3108"/>
                      <a:pt x="225" y="1477"/>
                      <a:pt x="4775" y="151"/>
                    </a:cubicBezTo>
                    <a:cubicBezTo>
                      <a:pt x="4865" y="125"/>
                      <a:pt x="4836" y="1"/>
                      <a:pt x="4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2215450" y="2401050"/>
                <a:ext cx="237600" cy="95125"/>
              </a:xfrm>
              <a:custGeom>
                <a:avLst/>
                <a:gdLst/>
                <a:ahLst/>
                <a:cxnLst/>
                <a:rect l="l" t="t" r="r" b="b"/>
                <a:pathLst>
                  <a:path w="9504" h="3805" extrusionOk="0">
                    <a:moveTo>
                      <a:pt x="2385" y="1"/>
                    </a:moveTo>
                    <a:cubicBezTo>
                      <a:pt x="2374" y="1"/>
                      <a:pt x="2362" y="4"/>
                      <a:pt x="2350" y="9"/>
                    </a:cubicBezTo>
                    <a:cubicBezTo>
                      <a:pt x="640" y="850"/>
                      <a:pt x="0" y="2102"/>
                      <a:pt x="126" y="2972"/>
                    </a:cubicBezTo>
                    <a:cubicBezTo>
                      <a:pt x="187" y="3389"/>
                      <a:pt x="430" y="3674"/>
                      <a:pt x="776" y="3733"/>
                    </a:cubicBezTo>
                    <a:cubicBezTo>
                      <a:pt x="1068" y="3782"/>
                      <a:pt x="1426" y="3805"/>
                      <a:pt x="1829" y="3805"/>
                    </a:cubicBezTo>
                    <a:cubicBezTo>
                      <a:pt x="4529" y="3805"/>
                      <a:pt x="9208" y="2821"/>
                      <a:pt x="9435" y="2774"/>
                    </a:cubicBezTo>
                    <a:cubicBezTo>
                      <a:pt x="9477" y="2767"/>
                      <a:pt x="9503" y="2725"/>
                      <a:pt x="9495" y="2685"/>
                    </a:cubicBezTo>
                    <a:cubicBezTo>
                      <a:pt x="9485" y="2649"/>
                      <a:pt x="9454" y="2624"/>
                      <a:pt x="9419" y="2624"/>
                    </a:cubicBezTo>
                    <a:cubicBezTo>
                      <a:pt x="9414" y="2624"/>
                      <a:pt x="9409" y="2625"/>
                      <a:pt x="9404" y="2626"/>
                    </a:cubicBezTo>
                    <a:cubicBezTo>
                      <a:pt x="9349" y="2638"/>
                      <a:pt x="4522" y="3652"/>
                      <a:pt x="1816" y="3652"/>
                    </a:cubicBezTo>
                    <a:cubicBezTo>
                      <a:pt x="1428" y="3652"/>
                      <a:pt x="1083" y="3631"/>
                      <a:pt x="802" y="3583"/>
                    </a:cubicBezTo>
                    <a:cubicBezTo>
                      <a:pt x="524" y="3536"/>
                      <a:pt x="329" y="3300"/>
                      <a:pt x="278" y="2951"/>
                    </a:cubicBezTo>
                    <a:cubicBezTo>
                      <a:pt x="163" y="2161"/>
                      <a:pt x="785" y="947"/>
                      <a:pt x="2418" y="147"/>
                    </a:cubicBezTo>
                    <a:cubicBezTo>
                      <a:pt x="2496" y="108"/>
                      <a:pt x="2457" y="1"/>
                      <a:pt x="2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2236925" y="2492950"/>
                <a:ext cx="210175" cy="85975"/>
              </a:xfrm>
              <a:custGeom>
                <a:avLst/>
                <a:gdLst/>
                <a:ahLst/>
                <a:cxnLst/>
                <a:rect l="l" t="t" r="r" b="b"/>
                <a:pathLst>
                  <a:path w="8407" h="3439" extrusionOk="0">
                    <a:moveTo>
                      <a:pt x="2060" y="0"/>
                    </a:moveTo>
                    <a:cubicBezTo>
                      <a:pt x="2052" y="0"/>
                      <a:pt x="2043" y="2"/>
                      <a:pt x="2034" y="5"/>
                    </a:cubicBezTo>
                    <a:cubicBezTo>
                      <a:pt x="865" y="377"/>
                      <a:pt x="147" y="1023"/>
                      <a:pt x="64" y="1777"/>
                    </a:cubicBezTo>
                    <a:cubicBezTo>
                      <a:pt x="1" y="2342"/>
                      <a:pt x="320" y="2888"/>
                      <a:pt x="918" y="3241"/>
                    </a:cubicBezTo>
                    <a:cubicBezTo>
                      <a:pt x="1157" y="3381"/>
                      <a:pt x="1546" y="3438"/>
                      <a:pt x="2027" y="3438"/>
                    </a:cubicBezTo>
                    <a:cubicBezTo>
                      <a:pt x="4173" y="3438"/>
                      <a:pt x="8115" y="2289"/>
                      <a:pt x="8318" y="2228"/>
                    </a:cubicBezTo>
                    <a:cubicBezTo>
                      <a:pt x="8407" y="2203"/>
                      <a:pt x="8379" y="2079"/>
                      <a:pt x="8299" y="2079"/>
                    </a:cubicBezTo>
                    <a:cubicBezTo>
                      <a:pt x="8291" y="2079"/>
                      <a:pt x="8283" y="2080"/>
                      <a:pt x="8274" y="2083"/>
                    </a:cubicBezTo>
                    <a:cubicBezTo>
                      <a:pt x="8225" y="2097"/>
                      <a:pt x="4139" y="3288"/>
                      <a:pt x="2017" y="3288"/>
                    </a:cubicBezTo>
                    <a:cubicBezTo>
                      <a:pt x="1571" y="3288"/>
                      <a:pt x="1211" y="3236"/>
                      <a:pt x="994" y="3108"/>
                    </a:cubicBezTo>
                    <a:cubicBezTo>
                      <a:pt x="450" y="2789"/>
                      <a:pt x="158" y="2296"/>
                      <a:pt x="214" y="1795"/>
                    </a:cubicBezTo>
                    <a:cubicBezTo>
                      <a:pt x="292" y="1103"/>
                      <a:pt x="972" y="504"/>
                      <a:pt x="2079" y="150"/>
                    </a:cubicBezTo>
                    <a:cubicBezTo>
                      <a:pt x="2169" y="123"/>
                      <a:pt x="2139" y="0"/>
                      <a:pt x="2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2127900" y="2058875"/>
                <a:ext cx="63800" cy="25050"/>
              </a:xfrm>
              <a:custGeom>
                <a:avLst/>
                <a:gdLst/>
                <a:ahLst/>
                <a:cxnLst/>
                <a:rect l="l" t="t" r="r" b="b"/>
                <a:pathLst>
                  <a:path w="2552" h="1002" extrusionOk="0">
                    <a:moveTo>
                      <a:pt x="2449" y="0"/>
                    </a:moveTo>
                    <a:cubicBezTo>
                      <a:pt x="2425" y="0"/>
                      <a:pt x="2400" y="12"/>
                      <a:pt x="2385" y="40"/>
                    </a:cubicBezTo>
                    <a:cubicBezTo>
                      <a:pt x="2004" y="738"/>
                      <a:pt x="1056" y="846"/>
                      <a:pt x="506" y="846"/>
                    </a:cubicBezTo>
                    <a:cubicBezTo>
                      <a:pt x="263" y="846"/>
                      <a:pt x="97" y="825"/>
                      <a:pt x="91" y="825"/>
                    </a:cubicBezTo>
                    <a:cubicBezTo>
                      <a:pt x="87" y="824"/>
                      <a:pt x="83" y="824"/>
                      <a:pt x="79" y="824"/>
                    </a:cubicBezTo>
                    <a:cubicBezTo>
                      <a:pt x="42" y="824"/>
                      <a:pt x="11" y="851"/>
                      <a:pt x="6" y="889"/>
                    </a:cubicBezTo>
                    <a:cubicBezTo>
                      <a:pt x="1" y="931"/>
                      <a:pt x="30" y="970"/>
                      <a:pt x="72" y="977"/>
                    </a:cubicBezTo>
                    <a:cubicBezTo>
                      <a:pt x="210" y="993"/>
                      <a:pt x="349" y="1001"/>
                      <a:pt x="488" y="1001"/>
                    </a:cubicBezTo>
                    <a:cubicBezTo>
                      <a:pt x="501" y="1001"/>
                      <a:pt x="514" y="1001"/>
                      <a:pt x="526" y="1001"/>
                    </a:cubicBezTo>
                    <a:cubicBezTo>
                      <a:pt x="1111" y="1001"/>
                      <a:pt x="2102" y="881"/>
                      <a:pt x="2519" y="114"/>
                    </a:cubicBezTo>
                    <a:cubicBezTo>
                      <a:pt x="2551" y="53"/>
                      <a:pt x="2500" y="0"/>
                      <a:pt x="2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2175750" y="2183950"/>
                <a:ext cx="57600" cy="13000"/>
              </a:xfrm>
              <a:custGeom>
                <a:avLst/>
                <a:gdLst/>
                <a:ahLst/>
                <a:cxnLst/>
                <a:rect l="l" t="t" r="r" b="b"/>
                <a:pathLst>
                  <a:path w="2304" h="520" extrusionOk="0">
                    <a:moveTo>
                      <a:pt x="2202" y="0"/>
                    </a:moveTo>
                    <a:cubicBezTo>
                      <a:pt x="2176" y="0"/>
                      <a:pt x="2151" y="13"/>
                      <a:pt x="2137" y="43"/>
                    </a:cubicBezTo>
                    <a:cubicBezTo>
                      <a:pt x="2032" y="253"/>
                      <a:pt x="885" y="359"/>
                      <a:pt x="102" y="366"/>
                    </a:cubicBezTo>
                    <a:cubicBezTo>
                      <a:pt x="1" y="366"/>
                      <a:pt x="1" y="520"/>
                      <a:pt x="102" y="520"/>
                    </a:cubicBezTo>
                    <a:lnTo>
                      <a:pt x="104" y="520"/>
                    </a:lnTo>
                    <a:cubicBezTo>
                      <a:pt x="434" y="516"/>
                      <a:pt x="2088" y="480"/>
                      <a:pt x="2273" y="111"/>
                    </a:cubicBezTo>
                    <a:cubicBezTo>
                      <a:pt x="2303" y="51"/>
                      <a:pt x="225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2224675" y="2259575"/>
                <a:ext cx="68050" cy="35150"/>
              </a:xfrm>
              <a:custGeom>
                <a:avLst/>
                <a:gdLst/>
                <a:ahLst/>
                <a:cxnLst/>
                <a:rect l="l" t="t" r="r" b="b"/>
                <a:pathLst>
                  <a:path w="2722" h="1406" extrusionOk="0">
                    <a:moveTo>
                      <a:pt x="1363" y="0"/>
                    </a:moveTo>
                    <a:cubicBezTo>
                      <a:pt x="725" y="0"/>
                      <a:pt x="135" y="109"/>
                      <a:pt x="96" y="116"/>
                    </a:cubicBezTo>
                    <a:cubicBezTo>
                      <a:pt x="1" y="133"/>
                      <a:pt x="21" y="266"/>
                      <a:pt x="107" y="266"/>
                    </a:cubicBezTo>
                    <a:cubicBezTo>
                      <a:pt x="112" y="266"/>
                      <a:pt x="118" y="266"/>
                      <a:pt x="124" y="265"/>
                    </a:cubicBezTo>
                    <a:cubicBezTo>
                      <a:pt x="133" y="264"/>
                      <a:pt x="732" y="154"/>
                      <a:pt x="1367" y="154"/>
                    </a:cubicBezTo>
                    <a:cubicBezTo>
                      <a:pt x="1736" y="154"/>
                      <a:pt x="2118" y="191"/>
                      <a:pt x="2403" y="308"/>
                    </a:cubicBezTo>
                    <a:cubicBezTo>
                      <a:pt x="2464" y="333"/>
                      <a:pt x="2564" y="384"/>
                      <a:pt x="2560" y="443"/>
                    </a:cubicBezTo>
                    <a:cubicBezTo>
                      <a:pt x="2546" y="668"/>
                      <a:pt x="1582" y="1068"/>
                      <a:pt x="896" y="1255"/>
                    </a:cubicBezTo>
                    <a:cubicBezTo>
                      <a:pt x="809" y="1279"/>
                      <a:pt x="826" y="1405"/>
                      <a:pt x="915" y="1405"/>
                    </a:cubicBezTo>
                    <a:cubicBezTo>
                      <a:pt x="922" y="1405"/>
                      <a:pt x="929" y="1403"/>
                      <a:pt x="936" y="1402"/>
                    </a:cubicBezTo>
                    <a:cubicBezTo>
                      <a:pt x="954" y="1398"/>
                      <a:pt x="2684" y="913"/>
                      <a:pt x="2712" y="452"/>
                    </a:cubicBezTo>
                    <a:cubicBezTo>
                      <a:pt x="2721" y="335"/>
                      <a:pt x="2637" y="239"/>
                      <a:pt x="2463" y="167"/>
                    </a:cubicBezTo>
                    <a:cubicBezTo>
                      <a:pt x="2154" y="40"/>
                      <a:pt x="1750" y="0"/>
                      <a:pt x="1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2233550" y="2333900"/>
                <a:ext cx="66400" cy="48050"/>
              </a:xfrm>
              <a:custGeom>
                <a:avLst/>
                <a:gdLst/>
                <a:ahLst/>
                <a:cxnLst/>
                <a:rect l="l" t="t" r="r" b="b"/>
                <a:pathLst>
                  <a:path w="2656" h="1922" extrusionOk="0">
                    <a:moveTo>
                      <a:pt x="1753" y="1"/>
                    </a:moveTo>
                    <a:cubicBezTo>
                      <a:pt x="1045" y="1"/>
                      <a:pt x="140" y="304"/>
                      <a:pt x="89" y="322"/>
                    </a:cubicBezTo>
                    <a:cubicBezTo>
                      <a:pt x="0" y="352"/>
                      <a:pt x="31" y="471"/>
                      <a:pt x="110" y="471"/>
                    </a:cubicBezTo>
                    <a:cubicBezTo>
                      <a:pt x="119" y="471"/>
                      <a:pt x="128" y="470"/>
                      <a:pt x="137" y="467"/>
                    </a:cubicBezTo>
                    <a:cubicBezTo>
                      <a:pt x="149" y="463"/>
                      <a:pt x="1080" y="151"/>
                      <a:pt x="1761" y="151"/>
                    </a:cubicBezTo>
                    <a:cubicBezTo>
                      <a:pt x="1983" y="151"/>
                      <a:pt x="2178" y="184"/>
                      <a:pt x="2307" y="271"/>
                    </a:cubicBezTo>
                    <a:cubicBezTo>
                      <a:pt x="2401" y="336"/>
                      <a:pt x="2448" y="423"/>
                      <a:pt x="2455" y="544"/>
                    </a:cubicBezTo>
                    <a:cubicBezTo>
                      <a:pt x="2499" y="1414"/>
                      <a:pt x="649" y="1766"/>
                      <a:pt x="630" y="1770"/>
                    </a:cubicBezTo>
                    <a:cubicBezTo>
                      <a:pt x="539" y="1787"/>
                      <a:pt x="551" y="1920"/>
                      <a:pt x="644" y="1922"/>
                    </a:cubicBezTo>
                    <a:cubicBezTo>
                      <a:pt x="649" y="1922"/>
                      <a:pt x="653" y="1920"/>
                      <a:pt x="658" y="1920"/>
                    </a:cubicBezTo>
                    <a:cubicBezTo>
                      <a:pt x="740" y="1904"/>
                      <a:pt x="2656" y="1539"/>
                      <a:pt x="2607" y="535"/>
                    </a:cubicBezTo>
                    <a:cubicBezTo>
                      <a:pt x="2598" y="367"/>
                      <a:pt x="2527" y="236"/>
                      <a:pt x="2392" y="146"/>
                    </a:cubicBezTo>
                    <a:cubicBezTo>
                      <a:pt x="2237" y="40"/>
                      <a:pt x="20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2243125" y="2431950"/>
                <a:ext cx="77350" cy="50150"/>
              </a:xfrm>
              <a:custGeom>
                <a:avLst/>
                <a:gdLst/>
                <a:ahLst/>
                <a:cxnLst/>
                <a:rect l="l" t="t" r="r" b="b"/>
                <a:pathLst>
                  <a:path w="3094" h="2006" extrusionOk="0">
                    <a:moveTo>
                      <a:pt x="1837" y="1"/>
                    </a:moveTo>
                    <a:cubicBezTo>
                      <a:pt x="1005" y="1"/>
                      <a:pt x="135" y="393"/>
                      <a:pt x="85" y="417"/>
                    </a:cubicBezTo>
                    <a:cubicBezTo>
                      <a:pt x="0" y="452"/>
                      <a:pt x="38" y="564"/>
                      <a:pt x="111" y="564"/>
                    </a:cubicBezTo>
                    <a:cubicBezTo>
                      <a:pt x="122" y="564"/>
                      <a:pt x="134" y="561"/>
                      <a:pt x="147" y="555"/>
                    </a:cubicBezTo>
                    <a:cubicBezTo>
                      <a:pt x="160" y="550"/>
                      <a:pt x="1035" y="155"/>
                      <a:pt x="1843" y="155"/>
                    </a:cubicBezTo>
                    <a:cubicBezTo>
                      <a:pt x="2155" y="155"/>
                      <a:pt x="2457" y="214"/>
                      <a:pt x="2696" y="377"/>
                    </a:cubicBezTo>
                    <a:cubicBezTo>
                      <a:pt x="2886" y="508"/>
                      <a:pt x="2921" y="670"/>
                      <a:pt x="2799" y="876"/>
                    </a:cubicBezTo>
                    <a:cubicBezTo>
                      <a:pt x="2509" y="1371"/>
                      <a:pt x="1503" y="1856"/>
                      <a:pt x="1010" y="1856"/>
                    </a:cubicBezTo>
                    <a:cubicBezTo>
                      <a:pt x="936" y="1856"/>
                      <a:pt x="874" y="1845"/>
                      <a:pt x="827" y="1821"/>
                    </a:cubicBezTo>
                    <a:cubicBezTo>
                      <a:pt x="814" y="1815"/>
                      <a:pt x="802" y="1812"/>
                      <a:pt x="790" y="1812"/>
                    </a:cubicBezTo>
                    <a:cubicBezTo>
                      <a:pt x="720" y="1812"/>
                      <a:pt x="681" y="1918"/>
                      <a:pt x="759" y="1957"/>
                    </a:cubicBezTo>
                    <a:cubicBezTo>
                      <a:pt x="830" y="1989"/>
                      <a:pt x="906" y="2005"/>
                      <a:pt x="983" y="2005"/>
                    </a:cubicBezTo>
                    <a:cubicBezTo>
                      <a:pt x="991" y="2005"/>
                      <a:pt x="999" y="2005"/>
                      <a:pt x="1007" y="2005"/>
                    </a:cubicBezTo>
                    <a:cubicBezTo>
                      <a:pt x="1587" y="2005"/>
                      <a:pt x="2628" y="1470"/>
                      <a:pt x="2931" y="953"/>
                    </a:cubicBezTo>
                    <a:cubicBezTo>
                      <a:pt x="3094" y="677"/>
                      <a:pt x="3040" y="427"/>
                      <a:pt x="2781" y="251"/>
                    </a:cubicBezTo>
                    <a:cubicBezTo>
                      <a:pt x="2512" y="67"/>
                      <a:pt x="2178"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2261425" y="2524350"/>
                <a:ext cx="69450" cy="42775"/>
              </a:xfrm>
              <a:custGeom>
                <a:avLst/>
                <a:gdLst/>
                <a:ahLst/>
                <a:cxnLst/>
                <a:rect l="l" t="t" r="r" b="b"/>
                <a:pathLst>
                  <a:path w="2778" h="1711" extrusionOk="0">
                    <a:moveTo>
                      <a:pt x="1509" y="0"/>
                    </a:moveTo>
                    <a:cubicBezTo>
                      <a:pt x="823" y="0"/>
                      <a:pt x="135" y="188"/>
                      <a:pt x="90" y="200"/>
                    </a:cubicBezTo>
                    <a:cubicBezTo>
                      <a:pt x="0" y="226"/>
                      <a:pt x="26" y="350"/>
                      <a:pt x="106" y="350"/>
                    </a:cubicBezTo>
                    <a:cubicBezTo>
                      <a:pt x="113" y="350"/>
                      <a:pt x="121" y="349"/>
                      <a:pt x="130" y="347"/>
                    </a:cubicBezTo>
                    <a:cubicBezTo>
                      <a:pt x="141" y="344"/>
                      <a:pt x="843" y="153"/>
                      <a:pt x="1519" y="153"/>
                    </a:cubicBezTo>
                    <a:cubicBezTo>
                      <a:pt x="1886" y="153"/>
                      <a:pt x="2246" y="209"/>
                      <a:pt x="2482" y="383"/>
                    </a:cubicBezTo>
                    <a:cubicBezTo>
                      <a:pt x="2610" y="478"/>
                      <a:pt x="2596" y="562"/>
                      <a:pt x="2566" y="624"/>
                    </a:cubicBezTo>
                    <a:cubicBezTo>
                      <a:pt x="2372" y="1052"/>
                      <a:pt x="994" y="1559"/>
                      <a:pt x="577" y="1559"/>
                    </a:cubicBezTo>
                    <a:cubicBezTo>
                      <a:pt x="552" y="1559"/>
                      <a:pt x="530" y="1558"/>
                      <a:pt x="512" y="1554"/>
                    </a:cubicBezTo>
                    <a:cubicBezTo>
                      <a:pt x="505" y="1552"/>
                      <a:pt x="499" y="1551"/>
                      <a:pt x="493" y="1551"/>
                    </a:cubicBezTo>
                    <a:cubicBezTo>
                      <a:pt x="410" y="1551"/>
                      <a:pt x="388" y="1683"/>
                      <a:pt x="481" y="1702"/>
                    </a:cubicBezTo>
                    <a:cubicBezTo>
                      <a:pt x="511" y="1709"/>
                      <a:pt x="540" y="1711"/>
                      <a:pt x="572" y="1711"/>
                    </a:cubicBezTo>
                    <a:cubicBezTo>
                      <a:pt x="1062" y="1711"/>
                      <a:pt x="2477" y="1189"/>
                      <a:pt x="2706" y="687"/>
                    </a:cubicBezTo>
                    <a:cubicBezTo>
                      <a:pt x="2778" y="528"/>
                      <a:pt x="2730" y="376"/>
                      <a:pt x="2573" y="261"/>
                    </a:cubicBezTo>
                    <a:cubicBezTo>
                      <a:pt x="2304" y="64"/>
                      <a:pt x="1907" y="0"/>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2199325" y="2300725"/>
                <a:ext cx="266175" cy="96250"/>
              </a:xfrm>
              <a:custGeom>
                <a:avLst/>
                <a:gdLst/>
                <a:ahLst/>
                <a:cxnLst/>
                <a:rect l="l" t="t" r="r" b="b"/>
                <a:pathLst>
                  <a:path w="10647" h="3850" extrusionOk="0">
                    <a:moveTo>
                      <a:pt x="2645" y="1"/>
                    </a:moveTo>
                    <a:cubicBezTo>
                      <a:pt x="2640" y="1"/>
                      <a:pt x="2635" y="1"/>
                      <a:pt x="2629" y="2"/>
                    </a:cubicBezTo>
                    <a:cubicBezTo>
                      <a:pt x="2570" y="12"/>
                      <a:pt x="1180" y="267"/>
                      <a:pt x="301" y="1927"/>
                    </a:cubicBezTo>
                    <a:cubicBezTo>
                      <a:pt x="34" y="2433"/>
                      <a:pt x="1" y="2847"/>
                      <a:pt x="205" y="3156"/>
                    </a:cubicBezTo>
                    <a:cubicBezTo>
                      <a:pt x="511" y="3623"/>
                      <a:pt x="1339" y="3850"/>
                      <a:pt x="2767" y="3850"/>
                    </a:cubicBezTo>
                    <a:cubicBezTo>
                      <a:pt x="3229" y="3850"/>
                      <a:pt x="3753" y="3827"/>
                      <a:pt x="4341" y="3780"/>
                    </a:cubicBezTo>
                    <a:cubicBezTo>
                      <a:pt x="7663" y="3516"/>
                      <a:pt x="10526" y="2866"/>
                      <a:pt x="10555" y="2859"/>
                    </a:cubicBezTo>
                    <a:cubicBezTo>
                      <a:pt x="10646" y="2838"/>
                      <a:pt x="10624" y="2708"/>
                      <a:pt x="10540" y="2708"/>
                    </a:cubicBezTo>
                    <a:cubicBezTo>
                      <a:pt x="10534" y="2708"/>
                      <a:pt x="10527" y="2709"/>
                      <a:pt x="10520" y="2711"/>
                    </a:cubicBezTo>
                    <a:cubicBezTo>
                      <a:pt x="10492" y="2718"/>
                      <a:pt x="7640" y="3366"/>
                      <a:pt x="4329" y="3628"/>
                    </a:cubicBezTo>
                    <a:cubicBezTo>
                      <a:pt x="3746" y="3674"/>
                      <a:pt x="3227" y="3697"/>
                      <a:pt x="2770" y="3697"/>
                    </a:cubicBezTo>
                    <a:cubicBezTo>
                      <a:pt x="1409" y="3697"/>
                      <a:pt x="607" y="3491"/>
                      <a:pt x="333" y="3072"/>
                    </a:cubicBezTo>
                    <a:cubicBezTo>
                      <a:pt x="158" y="2809"/>
                      <a:pt x="193" y="2458"/>
                      <a:pt x="436" y="1998"/>
                    </a:cubicBezTo>
                    <a:cubicBezTo>
                      <a:pt x="1278" y="409"/>
                      <a:pt x="2642" y="154"/>
                      <a:pt x="2656" y="152"/>
                    </a:cubicBezTo>
                    <a:cubicBezTo>
                      <a:pt x="2750" y="136"/>
                      <a:pt x="2732" y="1"/>
                      <a:pt x="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2402375" y="2201550"/>
                <a:ext cx="24775" cy="48600"/>
              </a:xfrm>
              <a:custGeom>
                <a:avLst/>
                <a:gdLst/>
                <a:ahLst/>
                <a:cxnLst/>
                <a:rect l="l" t="t" r="r" b="b"/>
                <a:pathLst>
                  <a:path w="991" h="1944" extrusionOk="0">
                    <a:moveTo>
                      <a:pt x="466" y="0"/>
                    </a:moveTo>
                    <a:cubicBezTo>
                      <a:pt x="442" y="0"/>
                      <a:pt x="418" y="12"/>
                      <a:pt x="402" y="39"/>
                    </a:cubicBezTo>
                    <a:cubicBezTo>
                      <a:pt x="386" y="69"/>
                      <a:pt x="0" y="773"/>
                      <a:pt x="842" y="1913"/>
                    </a:cubicBezTo>
                    <a:cubicBezTo>
                      <a:pt x="858" y="1933"/>
                      <a:pt x="881" y="1943"/>
                      <a:pt x="905" y="1943"/>
                    </a:cubicBezTo>
                    <a:cubicBezTo>
                      <a:pt x="921" y="1943"/>
                      <a:pt x="936" y="1938"/>
                      <a:pt x="949" y="1929"/>
                    </a:cubicBezTo>
                    <a:cubicBezTo>
                      <a:pt x="984" y="1905"/>
                      <a:pt x="991" y="1856"/>
                      <a:pt x="964" y="1823"/>
                    </a:cubicBezTo>
                    <a:cubicBezTo>
                      <a:pt x="189" y="771"/>
                      <a:pt x="530" y="125"/>
                      <a:pt x="535" y="114"/>
                    </a:cubicBezTo>
                    <a:cubicBezTo>
                      <a:pt x="569" y="55"/>
                      <a:pt x="518"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2427175" y="2188175"/>
                <a:ext cx="22775" cy="60750"/>
              </a:xfrm>
              <a:custGeom>
                <a:avLst/>
                <a:gdLst/>
                <a:ahLst/>
                <a:cxnLst/>
                <a:rect l="l" t="t" r="r" b="b"/>
                <a:pathLst>
                  <a:path w="911" h="2430" extrusionOk="0">
                    <a:moveTo>
                      <a:pt x="107" y="1"/>
                    </a:moveTo>
                    <a:cubicBezTo>
                      <a:pt x="53" y="1"/>
                      <a:pt x="1" y="60"/>
                      <a:pt x="41" y="120"/>
                    </a:cubicBezTo>
                    <a:cubicBezTo>
                      <a:pt x="48" y="132"/>
                      <a:pt x="743" y="1262"/>
                      <a:pt x="372" y="2328"/>
                    </a:cubicBezTo>
                    <a:cubicBezTo>
                      <a:pt x="358" y="2368"/>
                      <a:pt x="379" y="2412"/>
                      <a:pt x="420" y="2426"/>
                    </a:cubicBezTo>
                    <a:cubicBezTo>
                      <a:pt x="427" y="2429"/>
                      <a:pt x="435" y="2429"/>
                      <a:pt x="444" y="2429"/>
                    </a:cubicBezTo>
                    <a:cubicBezTo>
                      <a:pt x="477" y="2429"/>
                      <a:pt x="505" y="2410"/>
                      <a:pt x="516" y="2378"/>
                    </a:cubicBezTo>
                    <a:cubicBezTo>
                      <a:pt x="910" y="1245"/>
                      <a:pt x="201" y="89"/>
                      <a:pt x="170" y="40"/>
                    </a:cubicBezTo>
                    <a:cubicBezTo>
                      <a:pt x="154" y="12"/>
                      <a:pt x="130" y="1"/>
                      <a:pt x="107"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2452775" y="2297100"/>
                <a:ext cx="17700" cy="57050"/>
              </a:xfrm>
              <a:custGeom>
                <a:avLst/>
                <a:gdLst/>
                <a:ahLst/>
                <a:cxnLst/>
                <a:rect l="l" t="t" r="r" b="b"/>
                <a:pathLst>
                  <a:path w="708" h="2282" extrusionOk="0">
                    <a:moveTo>
                      <a:pt x="99" y="0"/>
                    </a:moveTo>
                    <a:cubicBezTo>
                      <a:pt x="50" y="0"/>
                      <a:pt x="0" y="48"/>
                      <a:pt x="28" y="109"/>
                    </a:cubicBezTo>
                    <a:cubicBezTo>
                      <a:pt x="33" y="119"/>
                      <a:pt x="543" y="1253"/>
                      <a:pt x="218" y="2180"/>
                    </a:cubicBezTo>
                    <a:cubicBezTo>
                      <a:pt x="204" y="2220"/>
                      <a:pt x="225" y="2262"/>
                      <a:pt x="265" y="2276"/>
                    </a:cubicBezTo>
                    <a:cubicBezTo>
                      <a:pt x="274" y="2279"/>
                      <a:pt x="283" y="2281"/>
                      <a:pt x="291" y="2281"/>
                    </a:cubicBezTo>
                    <a:cubicBezTo>
                      <a:pt x="323" y="2281"/>
                      <a:pt x="353" y="2260"/>
                      <a:pt x="363" y="2231"/>
                    </a:cubicBezTo>
                    <a:cubicBezTo>
                      <a:pt x="707" y="1246"/>
                      <a:pt x="188" y="93"/>
                      <a:pt x="166" y="46"/>
                    </a:cubicBezTo>
                    <a:cubicBezTo>
                      <a:pt x="151" y="14"/>
                      <a:pt x="125" y="0"/>
                      <a:pt x="99"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2439975" y="2310925"/>
                <a:ext cx="7575" cy="39600"/>
              </a:xfrm>
              <a:custGeom>
                <a:avLst/>
                <a:gdLst/>
                <a:ahLst/>
                <a:cxnLst/>
                <a:rect l="l" t="t" r="r" b="b"/>
                <a:pathLst>
                  <a:path w="303" h="1584" extrusionOk="0">
                    <a:moveTo>
                      <a:pt x="152" y="1"/>
                    </a:moveTo>
                    <a:lnTo>
                      <a:pt x="0" y="15"/>
                    </a:lnTo>
                    <a:cubicBezTo>
                      <a:pt x="0" y="15"/>
                      <a:pt x="98" y="1031"/>
                      <a:pt x="147" y="1515"/>
                    </a:cubicBezTo>
                    <a:cubicBezTo>
                      <a:pt x="150" y="1554"/>
                      <a:pt x="183" y="1583"/>
                      <a:pt x="222" y="1583"/>
                    </a:cubicBezTo>
                    <a:lnTo>
                      <a:pt x="229" y="1583"/>
                    </a:lnTo>
                    <a:cubicBezTo>
                      <a:pt x="271" y="1580"/>
                      <a:pt x="302" y="1541"/>
                      <a:pt x="297" y="1499"/>
                    </a:cubicBezTo>
                    <a:cubicBezTo>
                      <a:pt x="250" y="1016"/>
                      <a:pt x="15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2172525" y="2277725"/>
                <a:ext cx="28575" cy="215450"/>
              </a:xfrm>
              <a:custGeom>
                <a:avLst/>
                <a:gdLst/>
                <a:ahLst/>
                <a:cxnLst/>
                <a:rect l="l" t="t" r="r" b="b"/>
                <a:pathLst>
                  <a:path w="1143" h="8618" extrusionOk="0">
                    <a:moveTo>
                      <a:pt x="476" y="1"/>
                    </a:moveTo>
                    <a:cubicBezTo>
                      <a:pt x="427" y="1"/>
                      <a:pt x="378" y="47"/>
                      <a:pt x="404" y="108"/>
                    </a:cubicBezTo>
                    <a:cubicBezTo>
                      <a:pt x="408" y="115"/>
                      <a:pt x="752" y="934"/>
                      <a:pt x="876" y="2375"/>
                    </a:cubicBezTo>
                    <a:cubicBezTo>
                      <a:pt x="991" y="3708"/>
                      <a:pt x="935" y="5856"/>
                      <a:pt x="15" y="8518"/>
                    </a:cubicBezTo>
                    <a:cubicBezTo>
                      <a:pt x="1" y="8556"/>
                      <a:pt x="22" y="8600"/>
                      <a:pt x="62" y="8614"/>
                    </a:cubicBezTo>
                    <a:cubicBezTo>
                      <a:pt x="70" y="8617"/>
                      <a:pt x="77" y="8617"/>
                      <a:pt x="86" y="8617"/>
                    </a:cubicBezTo>
                    <a:cubicBezTo>
                      <a:pt x="119" y="8617"/>
                      <a:pt x="149" y="8596"/>
                      <a:pt x="160" y="8567"/>
                    </a:cubicBezTo>
                    <a:cubicBezTo>
                      <a:pt x="1087" y="5880"/>
                      <a:pt x="1143" y="3709"/>
                      <a:pt x="1028" y="2361"/>
                    </a:cubicBezTo>
                    <a:cubicBezTo>
                      <a:pt x="900" y="899"/>
                      <a:pt x="558" y="82"/>
                      <a:pt x="544" y="47"/>
                    </a:cubicBezTo>
                    <a:cubicBezTo>
                      <a:pt x="530" y="14"/>
                      <a:pt x="503"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2076850" y="2493000"/>
                <a:ext cx="123475" cy="113875"/>
              </a:xfrm>
              <a:custGeom>
                <a:avLst/>
                <a:gdLst/>
                <a:ahLst/>
                <a:cxnLst/>
                <a:rect l="l" t="t" r="r" b="b"/>
                <a:pathLst>
                  <a:path w="4939" h="4555" extrusionOk="0">
                    <a:moveTo>
                      <a:pt x="95" y="0"/>
                    </a:moveTo>
                    <a:cubicBezTo>
                      <a:pt x="48" y="0"/>
                      <a:pt x="1" y="40"/>
                      <a:pt x="20" y="99"/>
                    </a:cubicBezTo>
                    <a:cubicBezTo>
                      <a:pt x="34" y="141"/>
                      <a:pt x="1381" y="4311"/>
                      <a:pt x="4827" y="4552"/>
                    </a:cubicBezTo>
                    <a:lnTo>
                      <a:pt x="4832" y="4552"/>
                    </a:lnTo>
                    <a:lnTo>
                      <a:pt x="4832" y="4554"/>
                    </a:lnTo>
                    <a:cubicBezTo>
                      <a:pt x="4833" y="4554"/>
                      <a:pt x="4834" y="4554"/>
                      <a:pt x="4835" y="4554"/>
                    </a:cubicBezTo>
                    <a:cubicBezTo>
                      <a:pt x="4935" y="4554"/>
                      <a:pt x="4939" y="4406"/>
                      <a:pt x="4837" y="4402"/>
                    </a:cubicBezTo>
                    <a:cubicBezTo>
                      <a:pt x="1496" y="4166"/>
                      <a:pt x="179" y="95"/>
                      <a:pt x="165" y="53"/>
                    </a:cubicBezTo>
                    <a:cubicBezTo>
                      <a:pt x="154" y="16"/>
                      <a:pt x="124"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2027600" y="2318875"/>
                <a:ext cx="19850" cy="55800"/>
              </a:xfrm>
              <a:custGeom>
                <a:avLst/>
                <a:gdLst/>
                <a:ahLst/>
                <a:cxnLst/>
                <a:rect l="l" t="t" r="r" b="b"/>
                <a:pathLst>
                  <a:path w="794" h="2232" extrusionOk="0">
                    <a:moveTo>
                      <a:pt x="707" y="1"/>
                    </a:moveTo>
                    <a:cubicBezTo>
                      <a:pt x="677" y="1"/>
                      <a:pt x="649" y="19"/>
                      <a:pt x="637" y="50"/>
                    </a:cubicBezTo>
                    <a:cubicBezTo>
                      <a:pt x="614" y="113"/>
                      <a:pt x="53" y="1613"/>
                      <a:pt x="4" y="2149"/>
                    </a:cubicBezTo>
                    <a:cubicBezTo>
                      <a:pt x="1" y="2191"/>
                      <a:pt x="31" y="2228"/>
                      <a:pt x="72" y="2231"/>
                    </a:cubicBezTo>
                    <a:lnTo>
                      <a:pt x="79" y="2231"/>
                    </a:lnTo>
                    <a:cubicBezTo>
                      <a:pt x="120" y="2231"/>
                      <a:pt x="151" y="2203"/>
                      <a:pt x="156" y="2165"/>
                    </a:cubicBezTo>
                    <a:cubicBezTo>
                      <a:pt x="202" y="1648"/>
                      <a:pt x="775" y="120"/>
                      <a:pt x="780" y="104"/>
                    </a:cubicBezTo>
                    <a:cubicBezTo>
                      <a:pt x="794" y="65"/>
                      <a:pt x="775" y="20"/>
                      <a:pt x="734" y="6"/>
                    </a:cubicBezTo>
                    <a:cubicBezTo>
                      <a:pt x="725" y="2"/>
                      <a:pt x="716"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2438750" y="2398625"/>
                <a:ext cx="10350" cy="41325"/>
              </a:xfrm>
              <a:custGeom>
                <a:avLst/>
                <a:gdLst/>
                <a:ahLst/>
                <a:cxnLst/>
                <a:rect l="l" t="t" r="r" b="b"/>
                <a:pathLst>
                  <a:path w="414" h="1653" extrusionOk="0">
                    <a:moveTo>
                      <a:pt x="318" y="1"/>
                    </a:moveTo>
                    <a:cubicBezTo>
                      <a:pt x="289" y="1"/>
                      <a:pt x="261" y="16"/>
                      <a:pt x="248" y="52"/>
                    </a:cubicBezTo>
                    <a:cubicBezTo>
                      <a:pt x="238" y="80"/>
                      <a:pt x="0" y="760"/>
                      <a:pt x="198" y="1595"/>
                    </a:cubicBezTo>
                    <a:cubicBezTo>
                      <a:pt x="205" y="1628"/>
                      <a:pt x="236" y="1652"/>
                      <a:pt x="271" y="1652"/>
                    </a:cubicBezTo>
                    <a:cubicBezTo>
                      <a:pt x="276" y="1652"/>
                      <a:pt x="283" y="1652"/>
                      <a:pt x="288" y="1650"/>
                    </a:cubicBezTo>
                    <a:cubicBezTo>
                      <a:pt x="330" y="1642"/>
                      <a:pt x="355" y="1600"/>
                      <a:pt x="346" y="1560"/>
                    </a:cubicBezTo>
                    <a:cubicBezTo>
                      <a:pt x="159" y="770"/>
                      <a:pt x="390" y="110"/>
                      <a:pt x="391" y="103"/>
                    </a:cubicBezTo>
                    <a:cubicBezTo>
                      <a:pt x="413" y="43"/>
                      <a:pt x="365"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455150" y="2382925"/>
                <a:ext cx="21375" cy="61900"/>
              </a:xfrm>
              <a:custGeom>
                <a:avLst/>
                <a:gdLst/>
                <a:ahLst/>
                <a:cxnLst/>
                <a:rect l="l" t="t" r="r" b="b"/>
                <a:pathLst>
                  <a:path w="855" h="2476" extrusionOk="0">
                    <a:moveTo>
                      <a:pt x="100" y="0"/>
                    </a:moveTo>
                    <a:cubicBezTo>
                      <a:pt x="50" y="0"/>
                      <a:pt x="0" y="49"/>
                      <a:pt x="29" y="109"/>
                    </a:cubicBezTo>
                    <a:cubicBezTo>
                      <a:pt x="36" y="123"/>
                      <a:pt x="684" y="1536"/>
                      <a:pt x="226" y="2362"/>
                    </a:cubicBezTo>
                    <a:cubicBezTo>
                      <a:pt x="205" y="2399"/>
                      <a:pt x="219" y="2444"/>
                      <a:pt x="256" y="2465"/>
                    </a:cubicBezTo>
                    <a:cubicBezTo>
                      <a:pt x="266" y="2472"/>
                      <a:pt x="279" y="2476"/>
                      <a:pt x="293" y="2476"/>
                    </a:cubicBezTo>
                    <a:cubicBezTo>
                      <a:pt x="320" y="2474"/>
                      <a:pt x="345" y="2460"/>
                      <a:pt x="359" y="2436"/>
                    </a:cubicBezTo>
                    <a:cubicBezTo>
                      <a:pt x="855" y="1541"/>
                      <a:pt x="196" y="106"/>
                      <a:pt x="167" y="45"/>
                    </a:cubicBezTo>
                    <a:cubicBezTo>
                      <a:pt x="152" y="13"/>
                      <a:pt x="126" y="0"/>
                      <a:pt x="100"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2451750" y="2483300"/>
                <a:ext cx="11425" cy="48600"/>
              </a:xfrm>
              <a:custGeom>
                <a:avLst/>
                <a:gdLst/>
                <a:ahLst/>
                <a:cxnLst/>
                <a:rect l="l" t="t" r="r" b="b"/>
                <a:pathLst>
                  <a:path w="457" h="1944" extrusionOk="0">
                    <a:moveTo>
                      <a:pt x="91" y="0"/>
                    </a:moveTo>
                    <a:cubicBezTo>
                      <a:pt x="46" y="0"/>
                      <a:pt x="0" y="37"/>
                      <a:pt x="15" y="96"/>
                    </a:cubicBezTo>
                    <a:cubicBezTo>
                      <a:pt x="18" y="108"/>
                      <a:pt x="298" y="1196"/>
                      <a:pt x="112" y="1846"/>
                    </a:cubicBezTo>
                    <a:cubicBezTo>
                      <a:pt x="100" y="1886"/>
                      <a:pt x="125" y="1928"/>
                      <a:pt x="165" y="1940"/>
                    </a:cubicBezTo>
                    <a:cubicBezTo>
                      <a:pt x="172" y="1942"/>
                      <a:pt x="179" y="1943"/>
                      <a:pt x="186" y="1943"/>
                    </a:cubicBezTo>
                    <a:cubicBezTo>
                      <a:pt x="221" y="1942"/>
                      <a:pt x="250" y="1919"/>
                      <a:pt x="259" y="1887"/>
                    </a:cubicBezTo>
                    <a:cubicBezTo>
                      <a:pt x="456" y="1198"/>
                      <a:pt x="175" y="104"/>
                      <a:pt x="163" y="57"/>
                    </a:cubicBezTo>
                    <a:cubicBezTo>
                      <a:pt x="152" y="17"/>
                      <a:pt x="122" y="0"/>
                      <a:pt x="91"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2432725" y="2491775"/>
                <a:ext cx="9275" cy="37675"/>
              </a:xfrm>
              <a:custGeom>
                <a:avLst/>
                <a:gdLst/>
                <a:ahLst/>
                <a:cxnLst/>
                <a:rect l="l" t="t" r="r" b="b"/>
                <a:pathLst>
                  <a:path w="371" h="1507" extrusionOk="0">
                    <a:moveTo>
                      <a:pt x="77" y="0"/>
                    </a:moveTo>
                    <a:cubicBezTo>
                      <a:pt x="39" y="0"/>
                      <a:pt x="0" y="25"/>
                      <a:pt x="0" y="76"/>
                    </a:cubicBezTo>
                    <a:cubicBezTo>
                      <a:pt x="0" y="193"/>
                      <a:pt x="7" y="1224"/>
                      <a:pt x="211" y="1479"/>
                    </a:cubicBezTo>
                    <a:cubicBezTo>
                      <a:pt x="225" y="1496"/>
                      <a:pt x="246" y="1507"/>
                      <a:pt x="271" y="1507"/>
                    </a:cubicBezTo>
                    <a:cubicBezTo>
                      <a:pt x="334" y="1507"/>
                      <a:pt x="370" y="1433"/>
                      <a:pt x="330" y="1383"/>
                    </a:cubicBezTo>
                    <a:cubicBezTo>
                      <a:pt x="201" y="1222"/>
                      <a:pt x="154" y="497"/>
                      <a:pt x="154" y="76"/>
                    </a:cubicBezTo>
                    <a:cubicBezTo>
                      <a:pt x="154" y="25"/>
                      <a:pt x="115"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9"/>
            <p:cNvGrpSpPr/>
            <p:nvPr/>
          </p:nvGrpSpPr>
          <p:grpSpPr>
            <a:xfrm>
              <a:off x="2880513" y="2833112"/>
              <a:ext cx="123675" cy="149631"/>
              <a:chOff x="1367175" y="2988925"/>
              <a:chExt cx="93800" cy="107625"/>
            </a:xfrm>
          </p:grpSpPr>
          <p:sp>
            <p:nvSpPr>
              <p:cNvPr id="1049" name="Google Shape;1049;p39"/>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1280;p43">
            <a:extLst>
              <a:ext uri="{FF2B5EF4-FFF2-40B4-BE49-F238E27FC236}">
                <a16:creationId xmlns:a16="http://schemas.microsoft.com/office/drawing/2014/main" id="{4CD71E21-888D-F0EB-F74B-C8F0A2476EAA}"/>
              </a:ext>
            </a:extLst>
          </p:cNvPr>
          <p:cNvGrpSpPr/>
          <p:nvPr/>
        </p:nvGrpSpPr>
        <p:grpSpPr>
          <a:xfrm>
            <a:off x="7526796" y="-189171"/>
            <a:ext cx="1756694" cy="2166908"/>
            <a:chOff x="1484050" y="991050"/>
            <a:chExt cx="906400" cy="1118000"/>
          </a:xfrm>
        </p:grpSpPr>
        <p:sp>
          <p:nvSpPr>
            <p:cNvPr id="3" name="Google Shape;1281;p43">
              <a:extLst>
                <a:ext uri="{FF2B5EF4-FFF2-40B4-BE49-F238E27FC236}">
                  <a16:creationId xmlns:a16="http://schemas.microsoft.com/office/drawing/2014/main" id="{F9283559-3FB4-9DD8-B0E2-D5F1A92EEBE4}"/>
                </a:ext>
              </a:extLst>
            </p:cNvPr>
            <p:cNvSpPr/>
            <p:nvPr/>
          </p:nvSpPr>
          <p:spPr>
            <a:xfrm>
              <a:off x="1485675" y="991050"/>
              <a:ext cx="904775" cy="1115875"/>
            </a:xfrm>
            <a:custGeom>
              <a:avLst/>
              <a:gdLst/>
              <a:ahLst/>
              <a:cxnLst/>
              <a:rect l="l" t="t" r="r" b="b"/>
              <a:pathLst>
                <a:path w="36191" h="44635" extrusionOk="0">
                  <a:moveTo>
                    <a:pt x="27115" y="1"/>
                  </a:moveTo>
                  <a:cubicBezTo>
                    <a:pt x="25993" y="369"/>
                    <a:pt x="24632" y="884"/>
                    <a:pt x="23220" y="1576"/>
                  </a:cubicBezTo>
                  <a:cubicBezTo>
                    <a:pt x="23212" y="1579"/>
                    <a:pt x="23205" y="1584"/>
                    <a:pt x="23199" y="1586"/>
                  </a:cubicBezTo>
                  <a:cubicBezTo>
                    <a:pt x="21238" y="2546"/>
                    <a:pt x="19185" y="3843"/>
                    <a:pt x="17546" y="5559"/>
                  </a:cubicBezTo>
                  <a:cubicBezTo>
                    <a:pt x="16995" y="6136"/>
                    <a:pt x="16426" y="6737"/>
                    <a:pt x="15848" y="7347"/>
                  </a:cubicBezTo>
                  <a:cubicBezTo>
                    <a:pt x="13354" y="9998"/>
                    <a:pt x="10747" y="12849"/>
                    <a:pt x="8956" y="14874"/>
                  </a:cubicBezTo>
                  <a:cubicBezTo>
                    <a:pt x="8692" y="15174"/>
                    <a:pt x="8447" y="15453"/>
                    <a:pt x="8221" y="15713"/>
                  </a:cubicBezTo>
                  <a:cubicBezTo>
                    <a:pt x="7912" y="16065"/>
                    <a:pt x="7585" y="16514"/>
                    <a:pt x="7276" y="17005"/>
                  </a:cubicBezTo>
                  <a:cubicBezTo>
                    <a:pt x="6939" y="17531"/>
                    <a:pt x="6638" y="18077"/>
                    <a:pt x="6371" y="18642"/>
                  </a:cubicBezTo>
                  <a:cubicBezTo>
                    <a:pt x="6371" y="18645"/>
                    <a:pt x="6370" y="18648"/>
                    <a:pt x="6368" y="18651"/>
                  </a:cubicBezTo>
                  <a:cubicBezTo>
                    <a:pt x="6216" y="18974"/>
                    <a:pt x="6084" y="19307"/>
                    <a:pt x="5975" y="19648"/>
                  </a:cubicBezTo>
                  <a:lnTo>
                    <a:pt x="2520" y="29496"/>
                  </a:lnTo>
                  <a:lnTo>
                    <a:pt x="942" y="34875"/>
                  </a:lnTo>
                  <a:lnTo>
                    <a:pt x="850" y="35186"/>
                  </a:lnTo>
                  <a:lnTo>
                    <a:pt x="68" y="37854"/>
                  </a:lnTo>
                  <a:cubicBezTo>
                    <a:pt x="29" y="38010"/>
                    <a:pt x="7" y="38169"/>
                    <a:pt x="2" y="38329"/>
                  </a:cubicBezTo>
                  <a:cubicBezTo>
                    <a:pt x="1" y="38373"/>
                    <a:pt x="2" y="38418"/>
                    <a:pt x="2" y="38457"/>
                  </a:cubicBezTo>
                  <a:cubicBezTo>
                    <a:pt x="33" y="38939"/>
                    <a:pt x="306" y="39113"/>
                    <a:pt x="595" y="39113"/>
                  </a:cubicBezTo>
                  <a:cubicBezTo>
                    <a:pt x="641" y="39113"/>
                    <a:pt x="688" y="39108"/>
                    <a:pt x="734" y="39100"/>
                  </a:cubicBezTo>
                  <a:cubicBezTo>
                    <a:pt x="864" y="39075"/>
                    <a:pt x="991" y="39040"/>
                    <a:pt x="1116" y="38997"/>
                  </a:cubicBezTo>
                  <a:cubicBezTo>
                    <a:pt x="1119" y="38997"/>
                    <a:pt x="1121" y="38997"/>
                    <a:pt x="1124" y="38994"/>
                  </a:cubicBezTo>
                  <a:cubicBezTo>
                    <a:pt x="1597" y="38833"/>
                    <a:pt x="2194" y="38518"/>
                    <a:pt x="2831" y="37997"/>
                  </a:cubicBezTo>
                  <a:cubicBezTo>
                    <a:pt x="2847" y="37986"/>
                    <a:pt x="2863" y="37972"/>
                    <a:pt x="2877" y="37958"/>
                  </a:cubicBezTo>
                  <a:cubicBezTo>
                    <a:pt x="4079" y="36964"/>
                    <a:pt x="5424" y="35243"/>
                    <a:pt x="6390" y="32466"/>
                  </a:cubicBezTo>
                  <a:cubicBezTo>
                    <a:pt x="8375" y="26769"/>
                    <a:pt x="8969" y="25050"/>
                    <a:pt x="9113" y="24636"/>
                  </a:cubicBezTo>
                  <a:cubicBezTo>
                    <a:pt x="9115" y="24635"/>
                    <a:pt x="9116" y="24633"/>
                    <a:pt x="9116" y="24632"/>
                  </a:cubicBezTo>
                  <a:cubicBezTo>
                    <a:pt x="9143" y="24552"/>
                    <a:pt x="9153" y="24522"/>
                    <a:pt x="9153" y="24522"/>
                  </a:cubicBezTo>
                  <a:lnTo>
                    <a:pt x="9153" y="24522"/>
                  </a:lnTo>
                  <a:lnTo>
                    <a:pt x="9116" y="24922"/>
                  </a:lnTo>
                  <a:lnTo>
                    <a:pt x="8193" y="34770"/>
                  </a:lnTo>
                  <a:lnTo>
                    <a:pt x="8156" y="35191"/>
                  </a:lnTo>
                  <a:lnTo>
                    <a:pt x="8134" y="35421"/>
                  </a:lnTo>
                  <a:cubicBezTo>
                    <a:pt x="8131" y="35487"/>
                    <a:pt x="8123" y="35552"/>
                    <a:pt x="8117" y="35616"/>
                  </a:cubicBezTo>
                  <a:lnTo>
                    <a:pt x="7753" y="39505"/>
                  </a:lnTo>
                  <a:lnTo>
                    <a:pt x="7734" y="39708"/>
                  </a:lnTo>
                  <a:lnTo>
                    <a:pt x="7590" y="41234"/>
                  </a:lnTo>
                  <a:cubicBezTo>
                    <a:pt x="7582" y="41323"/>
                    <a:pt x="7575" y="41407"/>
                    <a:pt x="7568" y="41491"/>
                  </a:cubicBezTo>
                  <a:lnTo>
                    <a:pt x="7368" y="43608"/>
                  </a:lnTo>
                  <a:lnTo>
                    <a:pt x="7349" y="43811"/>
                  </a:lnTo>
                  <a:lnTo>
                    <a:pt x="7333" y="43993"/>
                  </a:lnTo>
                  <a:cubicBezTo>
                    <a:pt x="7306" y="44311"/>
                    <a:pt x="7542" y="44591"/>
                    <a:pt x="7859" y="44618"/>
                  </a:cubicBezTo>
                  <a:cubicBezTo>
                    <a:pt x="7970" y="44628"/>
                    <a:pt x="8092" y="44634"/>
                    <a:pt x="8225" y="44634"/>
                  </a:cubicBezTo>
                  <a:cubicBezTo>
                    <a:pt x="9273" y="44634"/>
                    <a:pt x="10931" y="44238"/>
                    <a:pt x="11744" y="41932"/>
                  </a:cubicBezTo>
                  <a:cubicBezTo>
                    <a:pt x="12135" y="40823"/>
                    <a:pt x="12434" y="39682"/>
                    <a:pt x="12634" y="38522"/>
                  </a:cubicBezTo>
                  <a:lnTo>
                    <a:pt x="12634" y="38521"/>
                  </a:lnTo>
                  <a:cubicBezTo>
                    <a:pt x="12746" y="37874"/>
                    <a:pt x="12808" y="37313"/>
                    <a:pt x="12843" y="36868"/>
                  </a:cubicBezTo>
                  <a:lnTo>
                    <a:pt x="12843" y="36868"/>
                  </a:lnTo>
                  <a:lnTo>
                    <a:pt x="12808" y="37788"/>
                  </a:lnTo>
                  <a:lnTo>
                    <a:pt x="12808" y="37793"/>
                  </a:lnTo>
                  <a:lnTo>
                    <a:pt x="12746" y="39486"/>
                  </a:lnTo>
                  <a:lnTo>
                    <a:pt x="12734" y="39784"/>
                  </a:lnTo>
                  <a:lnTo>
                    <a:pt x="12608" y="43179"/>
                  </a:lnTo>
                  <a:lnTo>
                    <a:pt x="12600" y="43381"/>
                  </a:lnTo>
                  <a:lnTo>
                    <a:pt x="12596" y="43485"/>
                  </a:lnTo>
                  <a:cubicBezTo>
                    <a:pt x="12585" y="43814"/>
                    <a:pt x="12850" y="44087"/>
                    <a:pt x="13170" y="44087"/>
                  </a:cubicBezTo>
                  <a:cubicBezTo>
                    <a:pt x="13198" y="44087"/>
                    <a:pt x="13228" y="44085"/>
                    <a:pt x="13257" y="44080"/>
                  </a:cubicBezTo>
                  <a:cubicBezTo>
                    <a:pt x="13724" y="44006"/>
                    <a:pt x="14376" y="43796"/>
                    <a:pt x="15022" y="43244"/>
                  </a:cubicBezTo>
                  <a:cubicBezTo>
                    <a:pt x="15031" y="43235"/>
                    <a:pt x="15042" y="43227"/>
                    <a:pt x="15053" y="43219"/>
                  </a:cubicBezTo>
                  <a:cubicBezTo>
                    <a:pt x="15515" y="42817"/>
                    <a:pt x="15974" y="42237"/>
                    <a:pt x="16358" y="41404"/>
                  </a:cubicBezTo>
                  <a:cubicBezTo>
                    <a:pt x="16364" y="41397"/>
                    <a:pt x="16367" y="41390"/>
                    <a:pt x="16370" y="41382"/>
                  </a:cubicBezTo>
                  <a:cubicBezTo>
                    <a:pt x="16622" y="40833"/>
                    <a:pt x="16841" y="40174"/>
                    <a:pt x="17010" y="39384"/>
                  </a:cubicBezTo>
                  <a:cubicBezTo>
                    <a:pt x="17167" y="38657"/>
                    <a:pt x="17281" y="37820"/>
                    <a:pt x="17335" y="36855"/>
                  </a:cubicBezTo>
                  <a:lnTo>
                    <a:pt x="17341" y="36750"/>
                  </a:lnTo>
                  <a:cubicBezTo>
                    <a:pt x="17341" y="36750"/>
                    <a:pt x="17637" y="36862"/>
                    <a:pt x="18068" y="36862"/>
                  </a:cubicBezTo>
                  <a:cubicBezTo>
                    <a:pt x="18359" y="36862"/>
                    <a:pt x="18713" y="36811"/>
                    <a:pt x="19079" y="36639"/>
                  </a:cubicBezTo>
                  <a:lnTo>
                    <a:pt x="19093" y="36633"/>
                  </a:lnTo>
                  <a:cubicBezTo>
                    <a:pt x="19380" y="36498"/>
                    <a:pt x="19672" y="36290"/>
                    <a:pt x="19950" y="35973"/>
                  </a:cubicBezTo>
                  <a:cubicBezTo>
                    <a:pt x="19950" y="35970"/>
                    <a:pt x="19954" y="35968"/>
                    <a:pt x="19954" y="35968"/>
                  </a:cubicBezTo>
                  <a:cubicBezTo>
                    <a:pt x="20467" y="35384"/>
                    <a:pt x="20922" y="34435"/>
                    <a:pt x="21175" y="32915"/>
                  </a:cubicBezTo>
                  <a:cubicBezTo>
                    <a:pt x="21486" y="31051"/>
                    <a:pt x="21663" y="29201"/>
                    <a:pt x="21922" y="27353"/>
                  </a:cubicBezTo>
                  <a:cubicBezTo>
                    <a:pt x="21935" y="27235"/>
                    <a:pt x="21952" y="27118"/>
                    <a:pt x="21969" y="27002"/>
                  </a:cubicBezTo>
                  <a:cubicBezTo>
                    <a:pt x="22398" y="24029"/>
                    <a:pt x="23055" y="21049"/>
                    <a:pt x="24800" y="17991"/>
                  </a:cubicBezTo>
                  <a:cubicBezTo>
                    <a:pt x="27174" y="13842"/>
                    <a:pt x="33834" y="11770"/>
                    <a:pt x="36190" y="11150"/>
                  </a:cubicBezTo>
                  <a:cubicBezTo>
                    <a:pt x="36184" y="11128"/>
                    <a:pt x="36176" y="11105"/>
                    <a:pt x="36167" y="11083"/>
                  </a:cubicBezTo>
                  <a:cubicBezTo>
                    <a:pt x="36121" y="10944"/>
                    <a:pt x="36068" y="10806"/>
                    <a:pt x="36018" y="10668"/>
                  </a:cubicBezTo>
                  <a:cubicBezTo>
                    <a:pt x="35979" y="10568"/>
                    <a:pt x="35940" y="10466"/>
                    <a:pt x="35900" y="10366"/>
                  </a:cubicBezTo>
                  <a:cubicBezTo>
                    <a:pt x="35764" y="10015"/>
                    <a:pt x="35618" y="9670"/>
                    <a:pt x="35462" y="9330"/>
                  </a:cubicBezTo>
                  <a:cubicBezTo>
                    <a:pt x="35105" y="8546"/>
                    <a:pt x="34699" y="7786"/>
                    <a:pt x="34247" y="7055"/>
                  </a:cubicBezTo>
                  <a:cubicBezTo>
                    <a:pt x="34099" y="6809"/>
                    <a:pt x="33944" y="6569"/>
                    <a:pt x="33782" y="6331"/>
                  </a:cubicBezTo>
                  <a:cubicBezTo>
                    <a:pt x="33114" y="5336"/>
                    <a:pt x="32364" y="4402"/>
                    <a:pt x="31538" y="3536"/>
                  </a:cubicBezTo>
                  <a:cubicBezTo>
                    <a:pt x="31513" y="3509"/>
                    <a:pt x="31489" y="3483"/>
                    <a:pt x="31465" y="3461"/>
                  </a:cubicBezTo>
                  <a:cubicBezTo>
                    <a:pt x="31442" y="3437"/>
                    <a:pt x="31419" y="3413"/>
                    <a:pt x="31399" y="3390"/>
                  </a:cubicBezTo>
                  <a:cubicBezTo>
                    <a:pt x="31329" y="3320"/>
                    <a:pt x="31261" y="3250"/>
                    <a:pt x="31191" y="3180"/>
                  </a:cubicBezTo>
                  <a:cubicBezTo>
                    <a:pt x="30777" y="2766"/>
                    <a:pt x="30345" y="2369"/>
                    <a:pt x="29896" y="1992"/>
                  </a:cubicBezTo>
                  <a:lnTo>
                    <a:pt x="29757" y="1873"/>
                  </a:lnTo>
                  <a:cubicBezTo>
                    <a:pt x="29414" y="1589"/>
                    <a:pt x="29065" y="1316"/>
                    <a:pt x="28708" y="1054"/>
                  </a:cubicBezTo>
                  <a:cubicBezTo>
                    <a:pt x="28670" y="1027"/>
                    <a:pt x="28633" y="1002"/>
                    <a:pt x="28595" y="975"/>
                  </a:cubicBezTo>
                  <a:cubicBezTo>
                    <a:pt x="28586" y="967"/>
                    <a:pt x="28576" y="959"/>
                    <a:pt x="28565" y="953"/>
                  </a:cubicBezTo>
                  <a:cubicBezTo>
                    <a:pt x="28095" y="616"/>
                    <a:pt x="27613" y="299"/>
                    <a:pt x="27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3">
              <a:extLst>
                <a:ext uri="{FF2B5EF4-FFF2-40B4-BE49-F238E27FC236}">
                  <a16:creationId xmlns:a16="http://schemas.microsoft.com/office/drawing/2014/main" id="{C5191180-D436-E0F4-3505-EF3C5BAA07E0}"/>
                </a:ext>
              </a:extLst>
            </p:cNvPr>
            <p:cNvSpPr/>
            <p:nvPr/>
          </p:nvSpPr>
          <p:spPr>
            <a:xfrm>
              <a:off x="1484050" y="1862850"/>
              <a:ext cx="81425" cy="93850"/>
            </a:xfrm>
            <a:custGeom>
              <a:avLst/>
              <a:gdLst/>
              <a:ahLst/>
              <a:cxnLst/>
              <a:rect l="l" t="t" r="r" b="b"/>
              <a:pathLst>
                <a:path w="3257" h="3754" extrusionOk="0">
                  <a:moveTo>
                    <a:pt x="1042" y="0"/>
                  </a:moveTo>
                  <a:cubicBezTo>
                    <a:pt x="958" y="0"/>
                    <a:pt x="856" y="34"/>
                    <a:pt x="808" y="106"/>
                  </a:cubicBezTo>
                  <a:cubicBezTo>
                    <a:pt x="778" y="154"/>
                    <a:pt x="777" y="217"/>
                    <a:pt x="807" y="266"/>
                  </a:cubicBezTo>
                  <a:cubicBezTo>
                    <a:pt x="827" y="301"/>
                    <a:pt x="861" y="317"/>
                    <a:pt x="894" y="317"/>
                  </a:cubicBezTo>
                  <a:cubicBezTo>
                    <a:pt x="947" y="317"/>
                    <a:pt x="1000" y="276"/>
                    <a:pt x="996" y="211"/>
                  </a:cubicBezTo>
                  <a:cubicBezTo>
                    <a:pt x="1010" y="205"/>
                    <a:pt x="1025" y="202"/>
                    <a:pt x="1040" y="202"/>
                  </a:cubicBezTo>
                  <a:cubicBezTo>
                    <a:pt x="1043" y="202"/>
                    <a:pt x="1046" y="202"/>
                    <a:pt x="1050" y="203"/>
                  </a:cubicBezTo>
                  <a:cubicBezTo>
                    <a:pt x="1475" y="244"/>
                    <a:pt x="1827" y="300"/>
                    <a:pt x="2149" y="439"/>
                  </a:cubicBezTo>
                  <a:cubicBezTo>
                    <a:pt x="2522" y="599"/>
                    <a:pt x="2796" y="855"/>
                    <a:pt x="2920" y="1161"/>
                  </a:cubicBezTo>
                  <a:cubicBezTo>
                    <a:pt x="3049" y="1470"/>
                    <a:pt x="3030" y="1854"/>
                    <a:pt x="2869" y="2240"/>
                  </a:cubicBezTo>
                  <a:cubicBezTo>
                    <a:pt x="2530" y="3055"/>
                    <a:pt x="1740" y="3553"/>
                    <a:pt x="903" y="3553"/>
                  </a:cubicBezTo>
                  <a:cubicBezTo>
                    <a:pt x="663" y="3553"/>
                    <a:pt x="420" y="3513"/>
                    <a:pt x="182" y="3427"/>
                  </a:cubicBezTo>
                  <a:cubicBezTo>
                    <a:pt x="168" y="3422"/>
                    <a:pt x="155" y="3420"/>
                    <a:pt x="143" y="3420"/>
                  </a:cubicBezTo>
                  <a:cubicBezTo>
                    <a:pt x="42" y="3420"/>
                    <a:pt x="0" y="3576"/>
                    <a:pt x="113" y="3617"/>
                  </a:cubicBezTo>
                  <a:cubicBezTo>
                    <a:pt x="366" y="3708"/>
                    <a:pt x="634" y="3754"/>
                    <a:pt x="902" y="3754"/>
                  </a:cubicBezTo>
                  <a:cubicBezTo>
                    <a:pt x="905" y="3754"/>
                    <a:pt x="907" y="3754"/>
                    <a:pt x="910" y="3754"/>
                  </a:cubicBezTo>
                  <a:cubicBezTo>
                    <a:pt x="1849" y="3754"/>
                    <a:pt x="2698" y="3186"/>
                    <a:pt x="3057" y="2318"/>
                  </a:cubicBezTo>
                  <a:cubicBezTo>
                    <a:pt x="3238" y="1881"/>
                    <a:pt x="3257" y="1443"/>
                    <a:pt x="3109" y="1083"/>
                  </a:cubicBezTo>
                  <a:cubicBezTo>
                    <a:pt x="2963" y="728"/>
                    <a:pt x="2651" y="434"/>
                    <a:pt x="2230" y="252"/>
                  </a:cubicBezTo>
                  <a:cubicBezTo>
                    <a:pt x="1881" y="103"/>
                    <a:pt x="1514" y="44"/>
                    <a:pt x="1069" y="1"/>
                  </a:cubicBezTo>
                  <a:cubicBezTo>
                    <a:pt x="1060" y="0"/>
                    <a:pt x="1051" y="0"/>
                    <a:pt x="104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3">
              <a:extLst>
                <a:ext uri="{FF2B5EF4-FFF2-40B4-BE49-F238E27FC236}">
                  <a16:creationId xmlns:a16="http://schemas.microsoft.com/office/drawing/2014/main" id="{9AB85EF4-A473-B1E3-8EE0-3C3F08748BD2}"/>
                </a:ext>
              </a:extLst>
            </p:cNvPr>
            <p:cNvSpPr/>
            <p:nvPr/>
          </p:nvSpPr>
          <p:spPr>
            <a:xfrm>
              <a:off x="1666675" y="1978600"/>
              <a:ext cx="80125" cy="109675"/>
            </a:xfrm>
            <a:custGeom>
              <a:avLst/>
              <a:gdLst/>
              <a:ahLst/>
              <a:cxnLst/>
              <a:rect l="l" t="t" r="r" b="b"/>
              <a:pathLst>
                <a:path w="3205" h="4387" extrusionOk="0">
                  <a:moveTo>
                    <a:pt x="704" y="0"/>
                  </a:moveTo>
                  <a:cubicBezTo>
                    <a:pt x="626" y="0"/>
                    <a:pt x="553" y="2"/>
                    <a:pt x="485" y="4"/>
                  </a:cubicBezTo>
                  <a:cubicBezTo>
                    <a:pt x="429" y="6"/>
                    <a:pt x="386" y="53"/>
                    <a:pt x="388" y="109"/>
                  </a:cubicBezTo>
                  <a:cubicBezTo>
                    <a:pt x="386" y="163"/>
                    <a:pt x="431" y="208"/>
                    <a:pt x="484" y="208"/>
                  </a:cubicBezTo>
                  <a:cubicBezTo>
                    <a:pt x="487" y="208"/>
                    <a:pt x="490" y="207"/>
                    <a:pt x="493" y="207"/>
                  </a:cubicBezTo>
                  <a:cubicBezTo>
                    <a:pt x="561" y="205"/>
                    <a:pt x="628" y="204"/>
                    <a:pt x="693" y="204"/>
                  </a:cubicBezTo>
                  <a:cubicBezTo>
                    <a:pt x="1196" y="204"/>
                    <a:pt x="1594" y="270"/>
                    <a:pt x="1932" y="409"/>
                  </a:cubicBezTo>
                  <a:cubicBezTo>
                    <a:pt x="2409" y="606"/>
                    <a:pt x="2768" y="970"/>
                    <a:pt x="2892" y="1386"/>
                  </a:cubicBezTo>
                  <a:cubicBezTo>
                    <a:pt x="3023" y="1827"/>
                    <a:pt x="2892" y="2297"/>
                    <a:pt x="2757" y="2614"/>
                  </a:cubicBezTo>
                  <a:cubicBezTo>
                    <a:pt x="2528" y="3155"/>
                    <a:pt x="2160" y="3604"/>
                    <a:pt x="1721" y="3876"/>
                  </a:cubicBezTo>
                  <a:cubicBezTo>
                    <a:pt x="1393" y="4078"/>
                    <a:pt x="1019" y="4183"/>
                    <a:pt x="658" y="4183"/>
                  </a:cubicBezTo>
                  <a:cubicBezTo>
                    <a:pt x="484" y="4183"/>
                    <a:pt x="313" y="4159"/>
                    <a:pt x="151" y="4109"/>
                  </a:cubicBezTo>
                  <a:cubicBezTo>
                    <a:pt x="140" y="4104"/>
                    <a:pt x="127" y="4102"/>
                    <a:pt x="115" y="4102"/>
                  </a:cubicBezTo>
                  <a:cubicBezTo>
                    <a:pt x="72" y="4102"/>
                    <a:pt x="32" y="4130"/>
                    <a:pt x="18" y="4174"/>
                  </a:cubicBezTo>
                  <a:cubicBezTo>
                    <a:pt x="1" y="4231"/>
                    <a:pt x="34" y="4290"/>
                    <a:pt x="91" y="4302"/>
                  </a:cubicBezTo>
                  <a:cubicBezTo>
                    <a:pt x="275" y="4359"/>
                    <a:pt x="466" y="4386"/>
                    <a:pt x="658" y="4386"/>
                  </a:cubicBezTo>
                  <a:cubicBezTo>
                    <a:pt x="1072" y="4383"/>
                    <a:pt x="1476" y="4266"/>
                    <a:pt x="1827" y="4049"/>
                  </a:cubicBezTo>
                  <a:cubicBezTo>
                    <a:pt x="2303" y="3753"/>
                    <a:pt x="2700" y="3273"/>
                    <a:pt x="2944" y="2692"/>
                  </a:cubicBezTo>
                  <a:cubicBezTo>
                    <a:pt x="3155" y="2195"/>
                    <a:pt x="3204" y="1723"/>
                    <a:pt x="3087" y="1327"/>
                  </a:cubicBezTo>
                  <a:cubicBezTo>
                    <a:pt x="2946" y="855"/>
                    <a:pt x="2542" y="441"/>
                    <a:pt x="2009" y="220"/>
                  </a:cubicBezTo>
                  <a:cubicBezTo>
                    <a:pt x="1564" y="37"/>
                    <a:pt x="1082" y="0"/>
                    <a:pt x="70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3">
              <a:extLst>
                <a:ext uri="{FF2B5EF4-FFF2-40B4-BE49-F238E27FC236}">
                  <a16:creationId xmlns:a16="http://schemas.microsoft.com/office/drawing/2014/main" id="{D60813C8-B394-4AA5-8659-EFD7A3AF3A06}"/>
                </a:ext>
              </a:extLst>
            </p:cNvPr>
            <p:cNvSpPr/>
            <p:nvPr/>
          </p:nvSpPr>
          <p:spPr>
            <a:xfrm>
              <a:off x="1797975" y="1978125"/>
              <a:ext cx="78175" cy="97900"/>
            </a:xfrm>
            <a:custGeom>
              <a:avLst/>
              <a:gdLst/>
              <a:ahLst/>
              <a:cxnLst/>
              <a:rect l="l" t="t" r="r" b="b"/>
              <a:pathLst>
                <a:path w="3127" h="3916" extrusionOk="0">
                  <a:moveTo>
                    <a:pt x="299" y="1"/>
                  </a:moveTo>
                  <a:cubicBezTo>
                    <a:pt x="276" y="1"/>
                    <a:pt x="254" y="1"/>
                    <a:pt x="232" y="1"/>
                  </a:cubicBezTo>
                  <a:cubicBezTo>
                    <a:pt x="196" y="1"/>
                    <a:pt x="162" y="22"/>
                    <a:pt x="145" y="53"/>
                  </a:cubicBezTo>
                  <a:cubicBezTo>
                    <a:pt x="110" y="117"/>
                    <a:pt x="115" y="193"/>
                    <a:pt x="156" y="252"/>
                  </a:cubicBezTo>
                  <a:cubicBezTo>
                    <a:pt x="177" y="282"/>
                    <a:pt x="212" y="301"/>
                    <a:pt x="246" y="301"/>
                  </a:cubicBezTo>
                  <a:cubicBezTo>
                    <a:pt x="264" y="301"/>
                    <a:pt x="282" y="296"/>
                    <a:pt x="297" y="285"/>
                  </a:cubicBezTo>
                  <a:cubicBezTo>
                    <a:pt x="324" y="268"/>
                    <a:pt x="342" y="237"/>
                    <a:pt x="340" y="204"/>
                  </a:cubicBezTo>
                  <a:lnTo>
                    <a:pt x="340" y="204"/>
                  </a:lnTo>
                  <a:cubicBezTo>
                    <a:pt x="675" y="206"/>
                    <a:pt x="1008" y="242"/>
                    <a:pt x="1335" y="310"/>
                  </a:cubicBezTo>
                  <a:cubicBezTo>
                    <a:pt x="1838" y="415"/>
                    <a:pt x="2200" y="588"/>
                    <a:pt x="2439" y="837"/>
                  </a:cubicBezTo>
                  <a:cubicBezTo>
                    <a:pt x="2787" y="1197"/>
                    <a:pt x="2907" y="1784"/>
                    <a:pt x="2742" y="2300"/>
                  </a:cubicBezTo>
                  <a:cubicBezTo>
                    <a:pt x="2588" y="2782"/>
                    <a:pt x="2207" y="3201"/>
                    <a:pt x="1698" y="3447"/>
                  </a:cubicBezTo>
                  <a:cubicBezTo>
                    <a:pt x="1337" y="3622"/>
                    <a:pt x="913" y="3713"/>
                    <a:pt x="456" y="3713"/>
                  </a:cubicBezTo>
                  <a:cubicBezTo>
                    <a:pt x="345" y="3713"/>
                    <a:pt x="231" y="3707"/>
                    <a:pt x="116" y="3696"/>
                  </a:cubicBezTo>
                  <a:cubicBezTo>
                    <a:pt x="112" y="3696"/>
                    <a:pt x="107" y="3695"/>
                    <a:pt x="103" y="3695"/>
                  </a:cubicBezTo>
                  <a:cubicBezTo>
                    <a:pt x="51" y="3695"/>
                    <a:pt x="8" y="3736"/>
                    <a:pt x="5" y="3787"/>
                  </a:cubicBezTo>
                  <a:cubicBezTo>
                    <a:pt x="0" y="3844"/>
                    <a:pt x="40" y="3893"/>
                    <a:pt x="97" y="3898"/>
                  </a:cubicBezTo>
                  <a:cubicBezTo>
                    <a:pt x="218" y="3909"/>
                    <a:pt x="338" y="3915"/>
                    <a:pt x="456" y="3915"/>
                  </a:cubicBezTo>
                  <a:cubicBezTo>
                    <a:pt x="943" y="3915"/>
                    <a:pt x="1398" y="3818"/>
                    <a:pt x="1785" y="3631"/>
                  </a:cubicBezTo>
                  <a:cubicBezTo>
                    <a:pt x="2346" y="3360"/>
                    <a:pt x="2764" y="2897"/>
                    <a:pt x="2936" y="2362"/>
                  </a:cubicBezTo>
                  <a:cubicBezTo>
                    <a:pt x="3126" y="1767"/>
                    <a:pt x="2988" y="1113"/>
                    <a:pt x="2585" y="696"/>
                  </a:cubicBezTo>
                  <a:cubicBezTo>
                    <a:pt x="2317" y="415"/>
                    <a:pt x="1920" y="225"/>
                    <a:pt x="1376" y="110"/>
                  </a:cubicBezTo>
                  <a:cubicBezTo>
                    <a:pt x="1022" y="37"/>
                    <a:pt x="660" y="1"/>
                    <a:pt x="2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3">
              <a:extLst>
                <a:ext uri="{FF2B5EF4-FFF2-40B4-BE49-F238E27FC236}">
                  <a16:creationId xmlns:a16="http://schemas.microsoft.com/office/drawing/2014/main" id="{1CFD13BC-1C15-8D16-CBBB-8FE0AB48217A}"/>
                </a:ext>
              </a:extLst>
            </p:cNvPr>
            <p:cNvSpPr/>
            <p:nvPr/>
          </p:nvSpPr>
          <p:spPr>
            <a:xfrm>
              <a:off x="1916325" y="1798575"/>
              <a:ext cx="69775" cy="92925"/>
            </a:xfrm>
            <a:custGeom>
              <a:avLst/>
              <a:gdLst/>
              <a:ahLst/>
              <a:cxnLst/>
              <a:rect l="l" t="t" r="r" b="b"/>
              <a:pathLst>
                <a:path w="2791" h="3717" extrusionOk="0">
                  <a:moveTo>
                    <a:pt x="661" y="1"/>
                  </a:moveTo>
                  <a:cubicBezTo>
                    <a:pt x="599" y="1"/>
                    <a:pt x="536" y="2"/>
                    <a:pt x="472" y="5"/>
                  </a:cubicBezTo>
                  <a:cubicBezTo>
                    <a:pt x="417" y="8"/>
                    <a:pt x="372" y="56"/>
                    <a:pt x="375" y="111"/>
                  </a:cubicBezTo>
                  <a:cubicBezTo>
                    <a:pt x="377" y="166"/>
                    <a:pt x="420" y="208"/>
                    <a:pt x="473" y="208"/>
                  </a:cubicBezTo>
                  <a:cubicBezTo>
                    <a:pt x="476" y="208"/>
                    <a:pt x="479" y="208"/>
                    <a:pt x="482" y="208"/>
                  </a:cubicBezTo>
                  <a:cubicBezTo>
                    <a:pt x="543" y="205"/>
                    <a:pt x="603" y="204"/>
                    <a:pt x="662" y="204"/>
                  </a:cubicBezTo>
                  <a:cubicBezTo>
                    <a:pt x="1116" y="204"/>
                    <a:pt x="1503" y="290"/>
                    <a:pt x="1815" y="459"/>
                  </a:cubicBezTo>
                  <a:cubicBezTo>
                    <a:pt x="2237" y="687"/>
                    <a:pt x="2521" y="1086"/>
                    <a:pt x="2554" y="1496"/>
                  </a:cubicBezTo>
                  <a:cubicBezTo>
                    <a:pt x="2584" y="1853"/>
                    <a:pt x="2435" y="2244"/>
                    <a:pt x="2114" y="2655"/>
                  </a:cubicBezTo>
                  <a:cubicBezTo>
                    <a:pt x="1835" y="3013"/>
                    <a:pt x="1531" y="3261"/>
                    <a:pt x="1210" y="3389"/>
                  </a:cubicBezTo>
                  <a:cubicBezTo>
                    <a:pt x="1001" y="3472"/>
                    <a:pt x="766" y="3514"/>
                    <a:pt x="509" y="3514"/>
                  </a:cubicBezTo>
                  <a:cubicBezTo>
                    <a:pt x="387" y="3514"/>
                    <a:pt x="261" y="3504"/>
                    <a:pt x="130" y="3486"/>
                  </a:cubicBezTo>
                  <a:cubicBezTo>
                    <a:pt x="123" y="3485"/>
                    <a:pt x="117" y="3484"/>
                    <a:pt x="110" y="3484"/>
                  </a:cubicBezTo>
                  <a:cubicBezTo>
                    <a:pt x="61" y="3484"/>
                    <a:pt x="17" y="3521"/>
                    <a:pt x="9" y="3572"/>
                  </a:cubicBezTo>
                  <a:cubicBezTo>
                    <a:pt x="1" y="3629"/>
                    <a:pt x="42" y="3681"/>
                    <a:pt x="101" y="3686"/>
                  </a:cubicBezTo>
                  <a:cubicBezTo>
                    <a:pt x="236" y="3707"/>
                    <a:pt x="372" y="3716"/>
                    <a:pt x="509" y="3716"/>
                  </a:cubicBezTo>
                  <a:cubicBezTo>
                    <a:pt x="793" y="3716"/>
                    <a:pt x="1053" y="3670"/>
                    <a:pt x="1285" y="3577"/>
                  </a:cubicBezTo>
                  <a:cubicBezTo>
                    <a:pt x="1638" y="3435"/>
                    <a:pt x="1972" y="3167"/>
                    <a:pt x="2275" y="2780"/>
                  </a:cubicBezTo>
                  <a:cubicBezTo>
                    <a:pt x="2628" y="2328"/>
                    <a:pt x="2790" y="1890"/>
                    <a:pt x="2755" y="1481"/>
                  </a:cubicBezTo>
                  <a:cubicBezTo>
                    <a:pt x="2717" y="1001"/>
                    <a:pt x="2394" y="541"/>
                    <a:pt x="1911" y="281"/>
                  </a:cubicBezTo>
                  <a:cubicBezTo>
                    <a:pt x="1569" y="95"/>
                    <a:pt x="1150" y="1"/>
                    <a:pt x="66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3">
              <a:extLst>
                <a:ext uri="{FF2B5EF4-FFF2-40B4-BE49-F238E27FC236}">
                  <a16:creationId xmlns:a16="http://schemas.microsoft.com/office/drawing/2014/main" id="{EE23877D-E55E-16B0-EB01-CAE2570C68E7}"/>
                </a:ext>
              </a:extLst>
            </p:cNvPr>
            <p:cNvSpPr/>
            <p:nvPr/>
          </p:nvSpPr>
          <p:spPr>
            <a:xfrm>
              <a:off x="1787425" y="1565150"/>
              <a:ext cx="172525" cy="530450"/>
            </a:xfrm>
            <a:custGeom>
              <a:avLst/>
              <a:gdLst/>
              <a:ahLst/>
              <a:cxnLst/>
              <a:rect l="l" t="t" r="r" b="b"/>
              <a:pathLst>
                <a:path w="6901" h="21218" extrusionOk="0">
                  <a:moveTo>
                    <a:pt x="6791" y="1"/>
                  </a:moveTo>
                  <a:cubicBezTo>
                    <a:pt x="6740" y="1"/>
                    <a:pt x="6696" y="40"/>
                    <a:pt x="6690" y="92"/>
                  </a:cubicBezTo>
                  <a:cubicBezTo>
                    <a:pt x="6683" y="136"/>
                    <a:pt x="6031" y="4569"/>
                    <a:pt x="5792" y="6380"/>
                  </a:cubicBezTo>
                  <a:cubicBezTo>
                    <a:pt x="5701" y="7062"/>
                    <a:pt x="5587" y="8276"/>
                    <a:pt x="5454" y="9683"/>
                  </a:cubicBezTo>
                  <a:cubicBezTo>
                    <a:pt x="5227" y="12096"/>
                    <a:pt x="4943" y="15098"/>
                    <a:pt x="4618" y="17224"/>
                  </a:cubicBezTo>
                  <a:cubicBezTo>
                    <a:pt x="4280" y="19430"/>
                    <a:pt x="2864" y="20596"/>
                    <a:pt x="1754" y="20923"/>
                  </a:cubicBezTo>
                  <a:cubicBezTo>
                    <a:pt x="1548" y="20984"/>
                    <a:pt x="1352" y="21014"/>
                    <a:pt x="1184" y="21014"/>
                  </a:cubicBezTo>
                  <a:cubicBezTo>
                    <a:pt x="971" y="21014"/>
                    <a:pt x="804" y="20966"/>
                    <a:pt x="719" y="20871"/>
                  </a:cubicBezTo>
                  <a:cubicBezTo>
                    <a:pt x="342" y="20337"/>
                    <a:pt x="1167" y="8436"/>
                    <a:pt x="1814" y="565"/>
                  </a:cubicBezTo>
                  <a:cubicBezTo>
                    <a:pt x="1819" y="509"/>
                    <a:pt x="1776" y="460"/>
                    <a:pt x="1720" y="455"/>
                  </a:cubicBezTo>
                  <a:cubicBezTo>
                    <a:pt x="1718" y="455"/>
                    <a:pt x="1716" y="455"/>
                    <a:pt x="1714" y="455"/>
                  </a:cubicBezTo>
                  <a:cubicBezTo>
                    <a:pt x="1661" y="455"/>
                    <a:pt x="1617" y="495"/>
                    <a:pt x="1611" y="547"/>
                  </a:cubicBezTo>
                  <a:cubicBezTo>
                    <a:pt x="1444" y="2575"/>
                    <a:pt x="0" y="20368"/>
                    <a:pt x="565" y="21004"/>
                  </a:cubicBezTo>
                  <a:cubicBezTo>
                    <a:pt x="691" y="21145"/>
                    <a:pt x="911" y="21218"/>
                    <a:pt x="1189" y="21218"/>
                  </a:cubicBezTo>
                  <a:cubicBezTo>
                    <a:pt x="1400" y="21213"/>
                    <a:pt x="1609" y="21180"/>
                    <a:pt x="1811" y="21118"/>
                  </a:cubicBezTo>
                  <a:cubicBezTo>
                    <a:pt x="2979" y="20774"/>
                    <a:pt x="4465" y="19555"/>
                    <a:pt x="4817" y="17256"/>
                  </a:cubicBezTo>
                  <a:cubicBezTo>
                    <a:pt x="5144" y="15124"/>
                    <a:pt x="5427" y="12117"/>
                    <a:pt x="5655" y="9702"/>
                  </a:cubicBezTo>
                  <a:cubicBezTo>
                    <a:pt x="5788" y="8298"/>
                    <a:pt x="5903" y="7084"/>
                    <a:pt x="5993" y="6407"/>
                  </a:cubicBezTo>
                  <a:cubicBezTo>
                    <a:pt x="6231" y="4598"/>
                    <a:pt x="6883" y="167"/>
                    <a:pt x="6891" y="122"/>
                  </a:cubicBezTo>
                  <a:cubicBezTo>
                    <a:pt x="6901" y="65"/>
                    <a:pt x="6863" y="11"/>
                    <a:pt x="6806" y="2"/>
                  </a:cubicBezTo>
                  <a:cubicBezTo>
                    <a:pt x="6801" y="1"/>
                    <a:pt x="6796" y="1"/>
                    <a:pt x="679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3">
              <a:extLst>
                <a:ext uri="{FF2B5EF4-FFF2-40B4-BE49-F238E27FC236}">
                  <a16:creationId xmlns:a16="http://schemas.microsoft.com/office/drawing/2014/main" id="{73498703-ED40-9487-A206-1B95797F55F0}"/>
                </a:ext>
              </a:extLst>
            </p:cNvPr>
            <p:cNvSpPr/>
            <p:nvPr/>
          </p:nvSpPr>
          <p:spPr>
            <a:xfrm>
              <a:off x="1657450" y="1566250"/>
              <a:ext cx="152100" cy="542800"/>
            </a:xfrm>
            <a:custGeom>
              <a:avLst/>
              <a:gdLst/>
              <a:ahLst/>
              <a:cxnLst/>
              <a:rect l="l" t="t" r="r" b="b"/>
              <a:pathLst>
                <a:path w="6084" h="21712" extrusionOk="0">
                  <a:moveTo>
                    <a:pt x="2523" y="0"/>
                  </a:moveTo>
                  <a:cubicBezTo>
                    <a:pt x="2478" y="0"/>
                    <a:pt x="2434" y="27"/>
                    <a:pt x="2424" y="86"/>
                  </a:cubicBezTo>
                  <a:cubicBezTo>
                    <a:pt x="1847" y="4992"/>
                    <a:pt x="0" y="21034"/>
                    <a:pt x="452" y="21450"/>
                  </a:cubicBezTo>
                  <a:cubicBezTo>
                    <a:pt x="619" y="21604"/>
                    <a:pt x="1009" y="21712"/>
                    <a:pt x="1496" y="21712"/>
                  </a:cubicBezTo>
                  <a:cubicBezTo>
                    <a:pt x="1761" y="21712"/>
                    <a:pt x="2025" y="21682"/>
                    <a:pt x="2283" y="21623"/>
                  </a:cubicBezTo>
                  <a:cubicBezTo>
                    <a:pt x="2961" y="21472"/>
                    <a:pt x="4192" y="20982"/>
                    <a:pt x="4830" y="19411"/>
                  </a:cubicBezTo>
                  <a:cubicBezTo>
                    <a:pt x="5859" y="16868"/>
                    <a:pt x="6078" y="13438"/>
                    <a:pt x="6080" y="13403"/>
                  </a:cubicBezTo>
                  <a:cubicBezTo>
                    <a:pt x="6083" y="13347"/>
                    <a:pt x="6040" y="13298"/>
                    <a:pt x="5985" y="13295"/>
                  </a:cubicBezTo>
                  <a:cubicBezTo>
                    <a:pt x="5984" y="13295"/>
                    <a:pt x="5983" y="13295"/>
                    <a:pt x="5982" y="13295"/>
                  </a:cubicBezTo>
                  <a:cubicBezTo>
                    <a:pt x="5928" y="13295"/>
                    <a:pt x="5882" y="13335"/>
                    <a:pt x="5877" y="13390"/>
                  </a:cubicBezTo>
                  <a:cubicBezTo>
                    <a:pt x="5875" y="13425"/>
                    <a:pt x="5660" y="16822"/>
                    <a:pt x="4641" y="19335"/>
                  </a:cubicBezTo>
                  <a:cubicBezTo>
                    <a:pt x="4038" y="20820"/>
                    <a:pt x="2877" y="21282"/>
                    <a:pt x="2239" y="21425"/>
                  </a:cubicBezTo>
                  <a:cubicBezTo>
                    <a:pt x="1970" y="21485"/>
                    <a:pt x="1715" y="21510"/>
                    <a:pt x="1489" y="21510"/>
                  </a:cubicBezTo>
                  <a:cubicBezTo>
                    <a:pt x="1046" y="21510"/>
                    <a:pt x="712" y="21416"/>
                    <a:pt x="600" y="21314"/>
                  </a:cubicBezTo>
                  <a:cubicBezTo>
                    <a:pt x="322" y="20760"/>
                    <a:pt x="1660" y="8329"/>
                    <a:pt x="2624" y="110"/>
                  </a:cubicBezTo>
                  <a:cubicBezTo>
                    <a:pt x="2630" y="39"/>
                    <a:pt x="2577" y="0"/>
                    <a:pt x="252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4285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9"/>
          <p:cNvSpPr/>
          <p:nvPr/>
        </p:nvSpPr>
        <p:spPr>
          <a:xfrm>
            <a:off x="3369900" y="1192390"/>
            <a:ext cx="2404200" cy="737750"/>
          </a:xfrm>
          <a:custGeom>
            <a:avLst/>
            <a:gdLst/>
            <a:ahLst/>
            <a:cxnLst/>
            <a:rect l="l" t="t" r="r" b="b"/>
            <a:pathLst>
              <a:path w="96168" h="29510" extrusionOk="0">
                <a:moveTo>
                  <a:pt x="84496" y="2479"/>
                </a:moveTo>
                <a:cubicBezTo>
                  <a:pt x="71553" y="-1051"/>
                  <a:pt x="23144" y="-715"/>
                  <a:pt x="10537" y="3487"/>
                </a:cubicBezTo>
                <a:cubicBezTo>
                  <a:pt x="-2070" y="7689"/>
                  <a:pt x="-4087" y="24162"/>
                  <a:pt x="8856" y="27692"/>
                </a:cubicBezTo>
                <a:cubicBezTo>
                  <a:pt x="21799" y="31222"/>
                  <a:pt x="75587" y="28868"/>
                  <a:pt x="88194" y="24666"/>
                </a:cubicBezTo>
                <a:cubicBezTo>
                  <a:pt x="100801" y="20464"/>
                  <a:pt x="97439" y="6009"/>
                  <a:pt x="84496" y="2479"/>
                </a:cubicBezTo>
                <a:close/>
              </a:path>
            </a:pathLst>
          </a:custGeom>
          <a:solidFill>
            <a:schemeClr val="accent2"/>
          </a:solidFill>
          <a:ln>
            <a:noFill/>
          </a:ln>
        </p:spPr>
      </p:sp>
      <p:sp>
        <p:nvSpPr>
          <p:cNvPr id="976" name="Google Shape;976;p39"/>
          <p:cNvSpPr txBox="1">
            <a:spLocks noGrp="1"/>
          </p:cNvSpPr>
          <p:nvPr>
            <p:ph type="ctrTitle"/>
          </p:nvPr>
        </p:nvSpPr>
        <p:spPr>
          <a:xfrm>
            <a:off x="1166700" y="948864"/>
            <a:ext cx="6730800" cy="1224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000" dirty="0" err="1">
                <a:solidFill>
                  <a:srgbClr val="00B0F0"/>
                </a:solidFill>
              </a:rPr>
              <a:t>Nhận</a:t>
            </a:r>
            <a:r>
              <a:rPr lang="en-US" sz="7000" dirty="0">
                <a:solidFill>
                  <a:srgbClr val="00B0F0"/>
                </a:solidFill>
              </a:rPr>
              <a:t> </a:t>
            </a:r>
            <a:r>
              <a:rPr lang="en-US" sz="7000" dirty="0" err="1">
                <a:solidFill>
                  <a:srgbClr val="00B0F0"/>
                </a:solidFill>
              </a:rPr>
              <a:t>xét</a:t>
            </a:r>
            <a:endParaRPr lang="en-US" sz="4900" dirty="0">
              <a:solidFill>
                <a:srgbClr val="00B0F0"/>
              </a:solidFill>
            </a:endParaRPr>
          </a:p>
        </p:txBody>
      </p:sp>
      <p:grpSp>
        <p:nvGrpSpPr>
          <p:cNvPr id="991" name="Google Shape;991;p39"/>
          <p:cNvGrpSpPr/>
          <p:nvPr/>
        </p:nvGrpSpPr>
        <p:grpSpPr>
          <a:xfrm rot="3745522">
            <a:off x="620415" y="269346"/>
            <a:ext cx="1097573" cy="1546468"/>
            <a:chOff x="356325" y="1351525"/>
            <a:chExt cx="665275" cy="940450"/>
          </a:xfrm>
        </p:grpSpPr>
        <p:sp>
          <p:nvSpPr>
            <p:cNvPr id="992" name="Google Shape;992;p39"/>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80;p43">
            <a:extLst>
              <a:ext uri="{FF2B5EF4-FFF2-40B4-BE49-F238E27FC236}">
                <a16:creationId xmlns:a16="http://schemas.microsoft.com/office/drawing/2014/main" id="{4CD71E21-888D-F0EB-F74B-C8F0A2476EAA}"/>
              </a:ext>
            </a:extLst>
          </p:cNvPr>
          <p:cNvGrpSpPr/>
          <p:nvPr/>
        </p:nvGrpSpPr>
        <p:grpSpPr>
          <a:xfrm>
            <a:off x="7526796" y="-189171"/>
            <a:ext cx="1756694" cy="2166908"/>
            <a:chOff x="1484050" y="991050"/>
            <a:chExt cx="906400" cy="1118000"/>
          </a:xfrm>
        </p:grpSpPr>
        <p:sp>
          <p:nvSpPr>
            <p:cNvPr id="3" name="Google Shape;1281;p43">
              <a:extLst>
                <a:ext uri="{FF2B5EF4-FFF2-40B4-BE49-F238E27FC236}">
                  <a16:creationId xmlns:a16="http://schemas.microsoft.com/office/drawing/2014/main" id="{F9283559-3FB4-9DD8-B0E2-D5F1A92EEBE4}"/>
                </a:ext>
              </a:extLst>
            </p:cNvPr>
            <p:cNvSpPr/>
            <p:nvPr/>
          </p:nvSpPr>
          <p:spPr>
            <a:xfrm>
              <a:off x="1485675" y="991050"/>
              <a:ext cx="904775" cy="1115875"/>
            </a:xfrm>
            <a:custGeom>
              <a:avLst/>
              <a:gdLst/>
              <a:ahLst/>
              <a:cxnLst/>
              <a:rect l="l" t="t" r="r" b="b"/>
              <a:pathLst>
                <a:path w="36191" h="44635" extrusionOk="0">
                  <a:moveTo>
                    <a:pt x="27115" y="1"/>
                  </a:moveTo>
                  <a:cubicBezTo>
                    <a:pt x="25993" y="369"/>
                    <a:pt x="24632" y="884"/>
                    <a:pt x="23220" y="1576"/>
                  </a:cubicBezTo>
                  <a:cubicBezTo>
                    <a:pt x="23212" y="1579"/>
                    <a:pt x="23205" y="1584"/>
                    <a:pt x="23199" y="1586"/>
                  </a:cubicBezTo>
                  <a:cubicBezTo>
                    <a:pt x="21238" y="2546"/>
                    <a:pt x="19185" y="3843"/>
                    <a:pt x="17546" y="5559"/>
                  </a:cubicBezTo>
                  <a:cubicBezTo>
                    <a:pt x="16995" y="6136"/>
                    <a:pt x="16426" y="6737"/>
                    <a:pt x="15848" y="7347"/>
                  </a:cubicBezTo>
                  <a:cubicBezTo>
                    <a:pt x="13354" y="9998"/>
                    <a:pt x="10747" y="12849"/>
                    <a:pt x="8956" y="14874"/>
                  </a:cubicBezTo>
                  <a:cubicBezTo>
                    <a:pt x="8692" y="15174"/>
                    <a:pt x="8447" y="15453"/>
                    <a:pt x="8221" y="15713"/>
                  </a:cubicBezTo>
                  <a:cubicBezTo>
                    <a:pt x="7912" y="16065"/>
                    <a:pt x="7585" y="16514"/>
                    <a:pt x="7276" y="17005"/>
                  </a:cubicBezTo>
                  <a:cubicBezTo>
                    <a:pt x="6939" y="17531"/>
                    <a:pt x="6638" y="18077"/>
                    <a:pt x="6371" y="18642"/>
                  </a:cubicBezTo>
                  <a:cubicBezTo>
                    <a:pt x="6371" y="18645"/>
                    <a:pt x="6370" y="18648"/>
                    <a:pt x="6368" y="18651"/>
                  </a:cubicBezTo>
                  <a:cubicBezTo>
                    <a:pt x="6216" y="18974"/>
                    <a:pt x="6084" y="19307"/>
                    <a:pt x="5975" y="19648"/>
                  </a:cubicBezTo>
                  <a:lnTo>
                    <a:pt x="2520" y="29496"/>
                  </a:lnTo>
                  <a:lnTo>
                    <a:pt x="942" y="34875"/>
                  </a:lnTo>
                  <a:lnTo>
                    <a:pt x="850" y="35186"/>
                  </a:lnTo>
                  <a:lnTo>
                    <a:pt x="68" y="37854"/>
                  </a:lnTo>
                  <a:cubicBezTo>
                    <a:pt x="29" y="38010"/>
                    <a:pt x="7" y="38169"/>
                    <a:pt x="2" y="38329"/>
                  </a:cubicBezTo>
                  <a:cubicBezTo>
                    <a:pt x="1" y="38373"/>
                    <a:pt x="2" y="38418"/>
                    <a:pt x="2" y="38457"/>
                  </a:cubicBezTo>
                  <a:cubicBezTo>
                    <a:pt x="33" y="38939"/>
                    <a:pt x="306" y="39113"/>
                    <a:pt x="595" y="39113"/>
                  </a:cubicBezTo>
                  <a:cubicBezTo>
                    <a:pt x="641" y="39113"/>
                    <a:pt x="688" y="39108"/>
                    <a:pt x="734" y="39100"/>
                  </a:cubicBezTo>
                  <a:cubicBezTo>
                    <a:pt x="864" y="39075"/>
                    <a:pt x="991" y="39040"/>
                    <a:pt x="1116" y="38997"/>
                  </a:cubicBezTo>
                  <a:cubicBezTo>
                    <a:pt x="1119" y="38997"/>
                    <a:pt x="1121" y="38997"/>
                    <a:pt x="1124" y="38994"/>
                  </a:cubicBezTo>
                  <a:cubicBezTo>
                    <a:pt x="1597" y="38833"/>
                    <a:pt x="2194" y="38518"/>
                    <a:pt x="2831" y="37997"/>
                  </a:cubicBezTo>
                  <a:cubicBezTo>
                    <a:pt x="2847" y="37986"/>
                    <a:pt x="2863" y="37972"/>
                    <a:pt x="2877" y="37958"/>
                  </a:cubicBezTo>
                  <a:cubicBezTo>
                    <a:pt x="4079" y="36964"/>
                    <a:pt x="5424" y="35243"/>
                    <a:pt x="6390" y="32466"/>
                  </a:cubicBezTo>
                  <a:cubicBezTo>
                    <a:pt x="8375" y="26769"/>
                    <a:pt x="8969" y="25050"/>
                    <a:pt x="9113" y="24636"/>
                  </a:cubicBezTo>
                  <a:cubicBezTo>
                    <a:pt x="9115" y="24635"/>
                    <a:pt x="9116" y="24633"/>
                    <a:pt x="9116" y="24632"/>
                  </a:cubicBezTo>
                  <a:cubicBezTo>
                    <a:pt x="9143" y="24552"/>
                    <a:pt x="9153" y="24522"/>
                    <a:pt x="9153" y="24522"/>
                  </a:cubicBezTo>
                  <a:lnTo>
                    <a:pt x="9153" y="24522"/>
                  </a:lnTo>
                  <a:lnTo>
                    <a:pt x="9116" y="24922"/>
                  </a:lnTo>
                  <a:lnTo>
                    <a:pt x="8193" y="34770"/>
                  </a:lnTo>
                  <a:lnTo>
                    <a:pt x="8156" y="35191"/>
                  </a:lnTo>
                  <a:lnTo>
                    <a:pt x="8134" y="35421"/>
                  </a:lnTo>
                  <a:cubicBezTo>
                    <a:pt x="8131" y="35487"/>
                    <a:pt x="8123" y="35552"/>
                    <a:pt x="8117" y="35616"/>
                  </a:cubicBezTo>
                  <a:lnTo>
                    <a:pt x="7753" y="39505"/>
                  </a:lnTo>
                  <a:lnTo>
                    <a:pt x="7734" y="39708"/>
                  </a:lnTo>
                  <a:lnTo>
                    <a:pt x="7590" y="41234"/>
                  </a:lnTo>
                  <a:cubicBezTo>
                    <a:pt x="7582" y="41323"/>
                    <a:pt x="7575" y="41407"/>
                    <a:pt x="7568" y="41491"/>
                  </a:cubicBezTo>
                  <a:lnTo>
                    <a:pt x="7368" y="43608"/>
                  </a:lnTo>
                  <a:lnTo>
                    <a:pt x="7349" y="43811"/>
                  </a:lnTo>
                  <a:lnTo>
                    <a:pt x="7333" y="43993"/>
                  </a:lnTo>
                  <a:cubicBezTo>
                    <a:pt x="7306" y="44311"/>
                    <a:pt x="7542" y="44591"/>
                    <a:pt x="7859" y="44618"/>
                  </a:cubicBezTo>
                  <a:cubicBezTo>
                    <a:pt x="7970" y="44628"/>
                    <a:pt x="8092" y="44634"/>
                    <a:pt x="8225" y="44634"/>
                  </a:cubicBezTo>
                  <a:cubicBezTo>
                    <a:pt x="9273" y="44634"/>
                    <a:pt x="10931" y="44238"/>
                    <a:pt x="11744" y="41932"/>
                  </a:cubicBezTo>
                  <a:cubicBezTo>
                    <a:pt x="12135" y="40823"/>
                    <a:pt x="12434" y="39682"/>
                    <a:pt x="12634" y="38522"/>
                  </a:cubicBezTo>
                  <a:lnTo>
                    <a:pt x="12634" y="38521"/>
                  </a:lnTo>
                  <a:cubicBezTo>
                    <a:pt x="12746" y="37874"/>
                    <a:pt x="12808" y="37313"/>
                    <a:pt x="12843" y="36868"/>
                  </a:cubicBezTo>
                  <a:lnTo>
                    <a:pt x="12843" y="36868"/>
                  </a:lnTo>
                  <a:lnTo>
                    <a:pt x="12808" y="37788"/>
                  </a:lnTo>
                  <a:lnTo>
                    <a:pt x="12808" y="37793"/>
                  </a:lnTo>
                  <a:lnTo>
                    <a:pt x="12746" y="39486"/>
                  </a:lnTo>
                  <a:lnTo>
                    <a:pt x="12734" y="39784"/>
                  </a:lnTo>
                  <a:lnTo>
                    <a:pt x="12608" y="43179"/>
                  </a:lnTo>
                  <a:lnTo>
                    <a:pt x="12600" y="43381"/>
                  </a:lnTo>
                  <a:lnTo>
                    <a:pt x="12596" y="43485"/>
                  </a:lnTo>
                  <a:cubicBezTo>
                    <a:pt x="12585" y="43814"/>
                    <a:pt x="12850" y="44087"/>
                    <a:pt x="13170" y="44087"/>
                  </a:cubicBezTo>
                  <a:cubicBezTo>
                    <a:pt x="13198" y="44087"/>
                    <a:pt x="13228" y="44085"/>
                    <a:pt x="13257" y="44080"/>
                  </a:cubicBezTo>
                  <a:cubicBezTo>
                    <a:pt x="13724" y="44006"/>
                    <a:pt x="14376" y="43796"/>
                    <a:pt x="15022" y="43244"/>
                  </a:cubicBezTo>
                  <a:cubicBezTo>
                    <a:pt x="15031" y="43235"/>
                    <a:pt x="15042" y="43227"/>
                    <a:pt x="15053" y="43219"/>
                  </a:cubicBezTo>
                  <a:cubicBezTo>
                    <a:pt x="15515" y="42817"/>
                    <a:pt x="15974" y="42237"/>
                    <a:pt x="16358" y="41404"/>
                  </a:cubicBezTo>
                  <a:cubicBezTo>
                    <a:pt x="16364" y="41397"/>
                    <a:pt x="16367" y="41390"/>
                    <a:pt x="16370" y="41382"/>
                  </a:cubicBezTo>
                  <a:cubicBezTo>
                    <a:pt x="16622" y="40833"/>
                    <a:pt x="16841" y="40174"/>
                    <a:pt x="17010" y="39384"/>
                  </a:cubicBezTo>
                  <a:cubicBezTo>
                    <a:pt x="17167" y="38657"/>
                    <a:pt x="17281" y="37820"/>
                    <a:pt x="17335" y="36855"/>
                  </a:cubicBezTo>
                  <a:lnTo>
                    <a:pt x="17341" y="36750"/>
                  </a:lnTo>
                  <a:cubicBezTo>
                    <a:pt x="17341" y="36750"/>
                    <a:pt x="17637" y="36862"/>
                    <a:pt x="18068" y="36862"/>
                  </a:cubicBezTo>
                  <a:cubicBezTo>
                    <a:pt x="18359" y="36862"/>
                    <a:pt x="18713" y="36811"/>
                    <a:pt x="19079" y="36639"/>
                  </a:cubicBezTo>
                  <a:lnTo>
                    <a:pt x="19093" y="36633"/>
                  </a:lnTo>
                  <a:cubicBezTo>
                    <a:pt x="19380" y="36498"/>
                    <a:pt x="19672" y="36290"/>
                    <a:pt x="19950" y="35973"/>
                  </a:cubicBezTo>
                  <a:cubicBezTo>
                    <a:pt x="19950" y="35970"/>
                    <a:pt x="19954" y="35968"/>
                    <a:pt x="19954" y="35968"/>
                  </a:cubicBezTo>
                  <a:cubicBezTo>
                    <a:pt x="20467" y="35384"/>
                    <a:pt x="20922" y="34435"/>
                    <a:pt x="21175" y="32915"/>
                  </a:cubicBezTo>
                  <a:cubicBezTo>
                    <a:pt x="21486" y="31051"/>
                    <a:pt x="21663" y="29201"/>
                    <a:pt x="21922" y="27353"/>
                  </a:cubicBezTo>
                  <a:cubicBezTo>
                    <a:pt x="21935" y="27235"/>
                    <a:pt x="21952" y="27118"/>
                    <a:pt x="21969" y="27002"/>
                  </a:cubicBezTo>
                  <a:cubicBezTo>
                    <a:pt x="22398" y="24029"/>
                    <a:pt x="23055" y="21049"/>
                    <a:pt x="24800" y="17991"/>
                  </a:cubicBezTo>
                  <a:cubicBezTo>
                    <a:pt x="27174" y="13842"/>
                    <a:pt x="33834" y="11770"/>
                    <a:pt x="36190" y="11150"/>
                  </a:cubicBezTo>
                  <a:cubicBezTo>
                    <a:pt x="36184" y="11128"/>
                    <a:pt x="36176" y="11105"/>
                    <a:pt x="36167" y="11083"/>
                  </a:cubicBezTo>
                  <a:cubicBezTo>
                    <a:pt x="36121" y="10944"/>
                    <a:pt x="36068" y="10806"/>
                    <a:pt x="36018" y="10668"/>
                  </a:cubicBezTo>
                  <a:cubicBezTo>
                    <a:pt x="35979" y="10568"/>
                    <a:pt x="35940" y="10466"/>
                    <a:pt x="35900" y="10366"/>
                  </a:cubicBezTo>
                  <a:cubicBezTo>
                    <a:pt x="35764" y="10015"/>
                    <a:pt x="35618" y="9670"/>
                    <a:pt x="35462" y="9330"/>
                  </a:cubicBezTo>
                  <a:cubicBezTo>
                    <a:pt x="35105" y="8546"/>
                    <a:pt x="34699" y="7786"/>
                    <a:pt x="34247" y="7055"/>
                  </a:cubicBezTo>
                  <a:cubicBezTo>
                    <a:pt x="34099" y="6809"/>
                    <a:pt x="33944" y="6569"/>
                    <a:pt x="33782" y="6331"/>
                  </a:cubicBezTo>
                  <a:cubicBezTo>
                    <a:pt x="33114" y="5336"/>
                    <a:pt x="32364" y="4402"/>
                    <a:pt x="31538" y="3536"/>
                  </a:cubicBezTo>
                  <a:cubicBezTo>
                    <a:pt x="31513" y="3509"/>
                    <a:pt x="31489" y="3483"/>
                    <a:pt x="31465" y="3461"/>
                  </a:cubicBezTo>
                  <a:cubicBezTo>
                    <a:pt x="31442" y="3437"/>
                    <a:pt x="31419" y="3413"/>
                    <a:pt x="31399" y="3390"/>
                  </a:cubicBezTo>
                  <a:cubicBezTo>
                    <a:pt x="31329" y="3320"/>
                    <a:pt x="31261" y="3250"/>
                    <a:pt x="31191" y="3180"/>
                  </a:cubicBezTo>
                  <a:cubicBezTo>
                    <a:pt x="30777" y="2766"/>
                    <a:pt x="30345" y="2369"/>
                    <a:pt x="29896" y="1992"/>
                  </a:cubicBezTo>
                  <a:lnTo>
                    <a:pt x="29757" y="1873"/>
                  </a:lnTo>
                  <a:cubicBezTo>
                    <a:pt x="29414" y="1589"/>
                    <a:pt x="29065" y="1316"/>
                    <a:pt x="28708" y="1054"/>
                  </a:cubicBezTo>
                  <a:cubicBezTo>
                    <a:pt x="28670" y="1027"/>
                    <a:pt x="28633" y="1002"/>
                    <a:pt x="28595" y="975"/>
                  </a:cubicBezTo>
                  <a:cubicBezTo>
                    <a:pt x="28586" y="967"/>
                    <a:pt x="28576" y="959"/>
                    <a:pt x="28565" y="953"/>
                  </a:cubicBezTo>
                  <a:cubicBezTo>
                    <a:pt x="28095" y="616"/>
                    <a:pt x="27613" y="299"/>
                    <a:pt x="27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3">
              <a:extLst>
                <a:ext uri="{FF2B5EF4-FFF2-40B4-BE49-F238E27FC236}">
                  <a16:creationId xmlns:a16="http://schemas.microsoft.com/office/drawing/2014/main" id="{C5191180-D436-E0F4-3505-EF3C5BAA07E0}"/>
                </a:ext>
              </a:extLst>
            </p:cNvPr>
            <p:cNvSpPr/>
            <p:nvPr/>
          </p:nvSpPr>
          <p:spPr>
            <a:xfrm>
              <a:off x="1484050" y="1862850"/>
              <a:ext cx="81425" cy="93850"/>
            </a:xfrm>
            <a:custGeom>
              <a:avLst/>
              <a:gdLst/>
              <a:ahLst/>
              <a:cxnLst/>
              <a:rect l="l" t="t" r="r" b="b"/>
              <a:pathLst>
                <a:path w="3257" h="3754" extrusionOk="0">
                  <a:moveTo>
                    <a:pt x="1042" y="0"/>
                  </a:moveTo>
                  <a:cubicBezTo>
                    <a:pt x="958" y="0"/>
                    <a:pt x="856" y="34"/>
                    <a:pt x="808" y="106"/>
                  </a:cubicBezTo>
                  <a:cubicBezTo>
                    <a:pt x="778" y="154"/>
                    <a:pt x="777" y="217"/>
                    <a:pt x="807" y="266"/>
                  </a:cubicBezTo>
                  <a:cubicBezTo>
                    <a:pt x="827" y="301"/>
                    <a:pt x="861" y="317"/>
                    <a:pt x="894" y="317"/>
                  </a:cubicBezTo>
                  <a:cubicBezTo>
                    <a:pt x="947" y="317"/>
                    <a:pt x="1000" y="276"/>
                    <a:pt x="996" y="211"/>
                  </a:cubicBezTo>
                  <a:cubicBezTo>
                    <a:pt x="1010" y="205"/>
                    <a:pt x="1025" y="202"/>
                    <a:pt x="1040" y="202"/>
                  </a:cubicBezTo>
                  <a:cubicBezTo>
                    <a:pt x="1043" y="202"/>
                    <a:pt x="1046" y="202"/>
                    <a:pt x="1050" y="203"/>
                  </a:cubicBezTo>
                  <a:cubicBezTo>
                    <a:pt x="1475" y="244"/>
                    <a:pt x="1827" y="300"/>
                    <a:pt x="2149" y="439"/>
                  </a:cubicBezTo>
                  <a:cubicBezTo>
                    <a:pt x="2522" y="599"/>
                    <a:pt x="2796" y="855"/>
                    <a:pt x="2920" y="1161"/>
                  </a:cubicBezTo>
                  <a:cubicBezTo>
                    <a:pt x="3049" y="1470"/>
                    <a:pt x="3030" y="1854"/>
                    <a:pt x="2869" y="2240"/>
                  </a:cubicBezTo>
                  <a:cubicBezTo>
                    <a:pt x="2530" y="3055"/>
                    <a:pt x="1740" y="3553"/>
                    <a:pt x="903" y="3553"/>
                  </a:cubicBezTo>
                  <a:cubicBezTo>
                    <a:pt x="663" y="3553"/>
                    <a:pt x="420" y="3513"/>
                    <a:pt x="182" y="3427"/>
                  </a:cubicBezTo>
                  <a:cubicBezTo>
                    <a:pt x="168" y="3422"/>
                    <a:pt x="155" y="3420"/>
                    <a:pt x="143" y="3420"/>
                  </a:cubicBezTo>
                  <a:cubicBezTo>
                    <a:pt x="42" y="3420"/>
                    <a:pt x="0" y="3576"/>
                    <a:pt x="113" y="3617"/>
                  </a:cubicBezTo>
                  <a:cubicBezTo>
                    <a:pt x="366" y="3708"/>
                    <a:pt x="634" y="3754"/>
                    <a:pt x="902" y="3754"/>
                  </a:cubicBezTo>
                  <a:cubicBezTo>
                    <a:pt x="905" y="3754"/>
                    <a:pt x="907" y="3754"/>
                    <a:pt x="910" y="3754"/>
                  </a:cubicBezTo>
                  <a:cubicBezTo>
                    <a:pt x="1849" y="3754"/>
                    <a:pt x="2698" y="3186"/>
                    <a:pt x="3057" y="2318"/>
                  </a:cubicBezTo>
                  <a:cubicBezTo>
                    <a:pt x="3238" y="1881"/>
                    <a:pt x="3257" y="1443"/>
                    <a:pt x="3109" y="1083"/>
                  </a:cubicBezTo>
                  <a:cubicBezTo>
                    <a:pt x="2963" y="728"/>
                    <a:pt x="2651" y="434"/>
                    <a:pt x="2230" y="252"/>
                  </a:cubicBezTo>
                  <a:cubicBezTo>
                    <a:pt x="1881" y="103"/>
                    <a:pt x="1514" y="44"/>
                    <a:pt x="1069" y="1"/>
                  </a:cubicBezTo>
                  <a:cubicBezTo>
                    <a:pt x="1060" y="0"/>
                    <a:pt x="1051" y="0"/>
                    <a:pt x="104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3">
              <a:extLst>
                <a:ext uri="{FF2B5EF4-FFF2-40B4-BE49-F238E27FC236}">
                  <a16:creationId xmlns:a16="http://schemas.microsoft.com/office/drawing/2014/main" id="{9AB85EF4-A473-B1E3-8EE0-3C3F08748BD2}"/>
                </a:ext>
              </a:extLst>
            </p:cNvPr>
            <p:cNvSpPr/>
            <p:nvPr/>
          </p:nvSpPr>
          <p:spPr>
            <a:xfrm>
              <a:off x="1666675" y="1978600"/>
              <a:ext cx="80125" cy="109675"/>
            </a:xfrm>
            <a:custGeom>
              <a:avLst/>
              <a:gdLst/>
              <a:ahLst/>
              <a:cxnLst/>
              <a:rect l="l" t="t" r="r" b="b"/>
              <a:pathLst>
                <a:path w="3205" h="4387" extrusionOk="0">
                  <a:moveTo>
                    <a:pt x="704" y="0"/>
                  </a:moveTo>
                  <a:cubicBezTo>
                    <a:pt x="626" y="0"/>
                    <a:pt x="553" y="2"/>
                    <a:pt x="485" y="4"/>
                  </a:cubicBezTo>
                  <a:cubicBezTo>
                    <a:pt x="429" y="6"/>
                    <a:pt x="386" y="53"/>
                    <a:pt x="388" y="109"/>
                  </a:cubicBezTo>
                  <a:cubicBezTo>
                    <a:pt x="386" y="163"/>
                    <a:pt x="431" y="208"/>
                    <a:pt x="484" y="208"/>
                  </a:cubicBezTo>
                  <a:cubicBezTo>
                    <a:pt x="487" y="208"/>
                    <a:pt x="490" y="207"/>
                    <a:pt x="493" y="207"/>
                  </a:cubicBezTo>
                  <a:cubicBezTo>
                    <a:pt x="561" y="205"/>
                    <a:pt x="628" y="204"/>
                    <a:pt x="693" y="204"/>
                  </a:cubicBezTo>
                  <a:cubicBezTo>
                    <a:pt x="1196" y="204"/>
                    <a:pt x="1594" y="270"/>
                    <a:pt x="1932" y="409"/>
                  </a:cubicBezTo>
                  <a:cubicBezTo>
                    <a:pt x="2409" y="606"/>
                    <a:pt x="2768" y="970"/>
                    <a:pt x="2892" y="1386"/>
                  </a:cubicBezTo>
                  <a:cubicBezTo>
                    <a:pt x="3023" y="1827"/>
                    <a:pt x="2892" y="2297"/>
                    <a:pt x="2757" y="2614"/>
                  </a:cubicBezTo>
                  <a:cubicBezTo>
                    <a:pt x="2528" y="3155"/>
                    <a:pt x="2160" y="3604"/>
                    <a:pt x="1721" y="3876"/>
                  </a:cubicBezTo>
                  <a:cubicBezTo>
                    <a:pt x="1393" y="4078"/>
                    <a:pt x="1019" y="4183"/>
                    <a:pt x="658" y="4183"/>
                  </a:cubicBezTo>
                  <a:cubicBezTo>
                    <a:pt x="484" y="4183"/>
                    <a:pt x="313" y="4159"/>
                    <a:pt x="151" y="4109"/>
                  </a:cubicBezTo>
                  <a:cubicBezTo>
                    <a:pt x="140" y="4104"/>
                    <a:pt x="127" y="4102"/>
                    <a:pt x="115" y="4102"/>
                  </a:cubicBezTo>
                  <a:cubicBezTo>
                    <a:pt x="72" y="4102"/>
                    <a:pt x="32" y="4130"/>
                    <a:pt x="18" y="4174"/>
                  </a:cubicBezTo>
                  <a:cubicBezTo>
                    <a:pt x="1" y="4231"/>
                    <a:pt x="34" y="4290"/>
                    <a:pt x="91" y="4302"/>
                  </a:cubicBezTo>
                  <a:cubicBezTo>
                    <a:pt x="275" y="4359"/>
                    <a:pt x="466" y="4386"/>
                    <a:pt x="658" y="4386"/>
                  </a:cubicBezTo>
                  <a:cubicBezTo>
                    <a:pt x="1072" y="4383"/>
                    <a:pt x="1476" y="4266"/>
                    <a:pt x="1827" y="4049"/>
                  </a:cubicBezTo>
                  <a:cubicBezTo>
                    <a:pt x="2303" y="3753"/>
                    <a:pt x="2700" y="3273"/>
                    <a:pt x="2944" y="2692"/>
                  </a:cubicBezTo>
                  <a:cubicBezTo>
                    <a:pt x="3155" y="2195"/>
                    <a:pt x="3204" y="1723"/>
                    <a:pt x="3087" y="1327"/>
                  </a:cubicBezTo>
                  <a:cubicBezTo>
                    <a:pt x="2946" y="855"/>
                    <a:pt x="2542" y="441"/>
                    <a:pt x="2009" y="220"/>
                  </a:cubicBezTo>
                  <a:cubicBezTo>
                    <a:pt x="1564" y="37"/>
                    <a:pt x="1082" y="0"/>
                    <a:pt x="70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3">
              <a:extLst>
                <a:ext uri="{FF2B5EF4-FFF2-40B4-BE49-F238E27FC236}">
                  <a16:creationId xmlns:a16="http://schemas.microsoft.com/office/drawing/2014/main" id="{D60813C8-B394-4AA5-8659-EFD7A3AF3A06}"/>
                </a:ext>
              </a:extLst>
            </p:cNvPr>
            <p:cNvSpPr/>
            <p:nvPr/>
          </p:nvSpPr>
          <p:spPr>
            <a:xfrm>
              <a:off x="1797975" y="1978125"/>
              <a:ext cx="78175" cy="97900"/>
            </a:xfrm>
            <a:custGeom>
              <a:avLst/>
              <a:gdLst/>
              <a:ahLst/>
              <a:cxnLst/>
              <a:rect l="l" t="t" r="r" b="b"/>
              <a:pathLst>
                <a:path w="3127" h="3916" extrusionOk="0">
                  <a:moveTo>
                    <a:pt x="299" y="1"/>
                  </a:moveTo>
                  <a:cubicBezTo>
                    <a:pt x="276" y="1"/>
                    <a:pt x="254" y="1"/>
                    <a:pt x="232" y="1"/>
                  </a:cubicBezTo>
                  <a:cubicBezTo>
                    <a:pt x="196" y="1"/>
                    <a:pt x="162" y="22"/>
                    <a:pt x="145" y="53"/>
                  </a:cubicBezTo>
                  <a:cubicBezTo>
                    <a:pt x="110" y="117"/>
                    <a:pt x="115" y="193"/>
                    <a:pt x="156" y="252"/>
                  </a:cubicBezTo>
                  <a:cubicBezTo>
                    <a:pt x="177" y="282"/>
                    <a:pt x="212" y="301"/>
                    <a:pt x="246" y="301"/>
                  </a:cubicBezTo>
                  <a:cubicBezTo>
                    <a:pt x="264" y="301"/>
                    <a:pt x="282" y="296"/>
                    <a:pt x="297" y="285"/>
                  </a:cubicBezTo>
                  <a:cubicBezTo>
                    <a:pt x="324" y="268"/>
                    <a:pt x="342" y="237"/>
                    <a:pt x="340" y="204"/>
                  </a:cubicBezTo>
                  <a:lnTo>
                    <a:pt x="340" y="204"/>
                  </a:lnTo>
                  <a:cubicBezTo>
                    <a:pt x="675" y="206"/>
                    <a:pt x="1008" y="242"/>
                    <a:pt x="1335" y="310"/>
                  </a:cubicBezTo>
                  <a:cubicBezTo>
                    <a:pt x="1838" y="415"/>
                    <a:pt x="2200" y="588"/>
                    <a:pt x="2439" y="837"/>
                  </a:cubicBezTo>
                  <a:cubicBezTo>
                    <a:pt x="2787" y="1197"/>
                    <a:pt x="2907" y="1784"/>
                    <a:pt x="2742" y="2300"/>
                  </a:cubicBezTo>
                  <a:cubicBezTo>
                    <a:pt x="2588" y="2782"/>
                    <a:pt x="2207" y="3201"/>
                    <a:pt x="1698" y="3447"/>
                  </a:cubicBezTo>
                  <a:cubicBezTo>
                    <a:pt x="1337" y="3622"/>
                    <a:pt x="913" y="3713"/>
                    <a:pt x="456" y="3713"/>
                  </a:cubicBezTo>
                  <a:cubicBezTo>
                    <a:pt x="345" y="3713"/>
                    <a:pt x="231" y="3707"/>
                    <a:pt x="116" y="3696"/>
                  </a:cubicBezTo>
                  <a:cubicBezTo>
                    <a:pt x="112" y="3696"/>
                    <a:pt x="107" y="3695"/>
                    <a:pt x="103" y="3695"/>
                  </a:cubicBezTo>
                  <a:cubicBezTo>
                    <a:pt x="51" y="3695"/>
                    <a:pt x="8" y="3736"/>
                    <a:pt x="5" y="3787"/>
                  </a:cubicBezTo>
                  <a:cubicBezTo>
                    <a:pt x="0" y="3844"/>
                    <a:pt x="40" y="3893"/>
                    <a:pt x="97" y="3898"/>
                  </a:cubicBezTo>
                  <a:cubicBezTo>
                    <a:pt x="218" y="3909"/>
                    <a:pt x="338" y="3915"/>
                    <a:pt x="456" y="3915"/>
                  </a:cubicBezTo>
                  <a:cubicBezTo>
                    <a:pt x="943" y="3915"/>
                    <a:pt x="1398" y="3818"/>
                    <a:pt x="1785" y="3631"/>
                  </a:cubicBezTo>
                  <a:cubicBezTo>
                    <a:pt x="2346" y="3360"/>
                    <a:pt x="2764" y="2897"/>
                    <a:pt x="2936" y="2362"/>
                  </a:cubicBezTo>
                  <a:cubicBezTo>
                    <a:pt x="3126" y="1767"/>
                    <a:pt x="2988" y="1113"/>
                    <a:pt x="2585" y="696"/>
                  </a:cubicBezTo>
                  <a:cubicBezTo>
                    <a:pt x="2317" y="415"/>
                    <a:pt x="1920" y="225"/>
                    <a:pt x="1376" y="110"/>
                  </a:cubicBezTo>
                  <a:cubicBezTo>
                    <a:pt x="1022" y="37"/>
                    <a:pt x="660" y="1"/>
                    <a:pt x="2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3">
              <a:extLst>
                <a:ext uri="{FF2B5EF4-FFF2-40B4-BE49-F238E27FC236}">
                  <a16:creationId xmlns:a16="http://schemas.microsoft.com/office/drawing/2014/main" id="{1CFD13BC-1C15-8D16-CBBB-8FE0AB48217A}"/>
                </a:ext>
              </a:extLst>
            </p:cNvPr>
            <p:cNvSpPr/>
            <p:nvPr/>
          </p:nvSpPr>
          <p:spPr>
            <a:xfrm>
              <a:off x="1916325" y="1798575"/>
              <a:ext cx="69775" cy="92925"/>
            </a:xfrm>
            <a:custGeom>
              <a:avLst/>
              <a:gdLst/>
              <a:ahLst/>
              <a:cxnLst/>
              <a:rect l="l" t="t" r="r" b="b"/>
              <a:pathLst>
                <a:path w="2791" h="3717" extrusionOk="0">
                  <a:moveTo>
                    <a:pt x="661" y="1"/>
                  </a:moveTo>
                  <a:cubicBezTo>
                    <a:pt x="599" y="1"/>
                    <a:pt x="536" y="2"/>
                    <a:pt x="472" y="5"/>
                  </a:cubicBezTo>
                  <a:cubicBezTo>
                    <a:pt x="417" y="8"/>
                    <a:pt x="372" y="56"/>
                    <a:pt x="375" y="111"/>
                  </a:cubicBezTo>
                  <a:cubicBezTo>
                    <a:pt x="377" y="166"/>
                    <a:pt x="420" y="208"/>
                    <a:pt x="473" y="208"/>
                  </a:cubicBezTo>
                  <a:cubicBezTo>
                    <a:pt x="476" y="208"/>
                    <a:pt x="479" y="208"/>
                    <a:pt x="482" y="208"/>
                  </a:cubicBezTo>
                  <a:cubicBezTo>
                    <a:pt x="543" y="205"/>
                    <a:pt x="603" y="204"/>
                    <a:pt x="662" y="204"/>
                  </a:cubicBezTo>
                  <a:cubicBezTo>
                    <a:pt x="1116" y="204"/>
                    <a:pt x="1503" y="290"/>
                    <a:pt x="1815" y="459"/>
                  </a:cubicBezTo>
                  <a:cubicBezTo>
                    <a:pt x="2237" y="687"/>
                    <a:pt x="2521" y="1086"/>
                    <a:pt x="2554" y="1496"/>
                  </a:cubicBezTo>
                  <a:cubicBezTo>
                    <a:pt x="2584" y="1853"/>
                    <a:pt x="2435" y="2244"/>
                    <a:pt x="2114" y="2655"/>
                  </a:cubicBezTo>
                  <a:cubicBezTo>
                    <a:pt x="1835" y="3013"/>
                    <a:pt x="1531" y="3261"/>
                    <a:pt x="1210" y="3389"/>
                  </a:cubicBezTo>
                  <a:cubicBezTo>
                    <a:pt x="1001" y="3472"/>
                    <a:pt x="766" y="3514"/>
                    <a:pt x="509" y="3514"/>
                  </a:cubicBezTo>
                  <a:cubicBezTo>
                    <a:pt x="387" y="3514"/>
                    <a:pt x="261" y="3504"/>
                    <a:pt x="130" y="3486"/>
                  </a:cubicBezTo>
                  <a:cubicBezTo>
                    <a:pt x="123" y="3485"/>
                    <a:pt x="117" y="3484"/>
                    <a:pt x="110" y="3484"/>
                  </a:cubicBezTo>
                  <a:cubicBezTo>
                    <a:pt x="61" y="3484"/>
                    <a:pt x="17" y="3521"/>
                    <a:pt x="9" y="3572"/>
                  </a:cubicBezTo>
                  <a:cubicBezTo>
                    <a:pt x="1" y="3629"/>
                    <a:pt x="42" y="3681"/>
                    <a:pt x="101" y="3686"/>
                  </a:cubicBezTo>
                  <a:cubicBezTo>
                    <a:pt x="236" y="3707"/>
                    <a:pt x="372" y="3716"/>
                    <a:pt x="509" y="3716"/>
                  </a:cubicBezTo>
                  <a:cubicBezTo>
                    <a:pt x="793" y="3716"/>
                    <a:pt x="1053" y="3670"/>
                    <a:pt x="1285" y="3577"/>
                  </a:cubicBezTo>
                  <a:cubicBezTo>
                    <a:pt x="1638" y="3435"/>
                    <a:pt x="1972" y="3167"/>
                    <a:pt x="2275" y="2780"/>
                  </a:cubicBezTo>
                  <a:cubicBezTo>
                    <a:pt x="2628" y="2328"/>
                    <a:pt x="2790" y="1890"/>
                    <a:pt x="2755" y="1481"/>
                  </a:cubicBezTo>
                  <a:cubicBezTo>
                    <a:pt x="2717" y="1001"/>
                    <a:pt x="2394" y="541"/>
                    <a:pt x="1911" y="281"/>
                  </a:cubicBezTo>
                  <a:cubicBezTo>
                    <a:pt x="1569" y="95"/>
                    <a:pt x="1150" y="1"/>
                    <a:pt x="66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3">
              <a:extLst>
                <a:ext uri="{FF2B5EF4-FFF2-40B4-BE49-F238E27FC236}">
                  <a16:creationId xmlns:a16="http://schemas.microsoft.com/office/drawing/2014/main" id="{EE23877D-E55E-16B0-EB01-CAE2570C68E7}"/>
                </a:ext>
              </a:extLst>
            </p:cNvPr>
            <p:cNvSpPr/>
            <p:nvPr/>
          </p:nvSpPr>
          <p:spPr>
            <a:xfrm>
              <a:off x="1787425" y="1565150"/>
              <a:ext cx="172525" cy="530450"/>
            </a:xfrm>
            <a:custGeom>
              <a:avLst/>
              <a:gdLst/>
              <a:ahLst/>
              <a:cxnLst/>
              <a:rect l="l" t="t" r="r" b="b"/>
              <a:pathLst>
                <a:path w="6901" h="21218" extrusionOk="0">
                  <a:moveTo>
                    <a:pt x="6791" y="1"/>
                  </a:moveTo>
                  <a:cubicBezTo>
                    <a:pt x="6740" y="1"/>
                    <a:pt x="6696" y="40"/>
                    <a:pt x="6690" y="92"/>
                  </a:cubicBezTo>
                  <a:cubicBezTo>
                    <a:pt x="6683" y="136"/>
                    <a:pt x="6031" y="4569"/>
                    <a:pt x="5792" y="6380"/>
                  </a:cubicBezTo>
                  <a:cubicBezTo>
                    <a:pt x="5701" y="7062"/>
                    <a:pt x="5587" y="8276"/>
                    <a:pt x="5454" y="9683"/>
                  </a:cubicBezTo>
                  <a:cubicBezTo>
                    <a:pt x="5227" y="12096"/>
                    <a:pt x="4943" y="15098"/>
                    <a:pt x="4618" y="17224"/>
                  </a:cubicBezTo>
                  <a:cubicBezTo>
                    <a:pt x="4280" y="19430"/>
                    <a:pt x="2864" y="20596"/>
                    <a:pt x="1754" y="20923"/>
                  </a:cubicBezTo>
                  <a:cubicBezTo>
                    <a:pt x="1548" y="20984"/>
                    <a:pt x="1352" y="21014"/>
                    <a:pt x="1184" y="21014"/>
                  </a:cubicBezTo>
                  <a:cubicBezTo>
                    <a:pt x="971" y="21014"/>
                    <a:pt x="804" y="20966"/>
                    <a:pt x="719" y="20871"/>
                  </a:cubicBezTo>
                  <a:cubicBezTo>
                    <a:pt x="342" y="20337"/>
                    <a:pt x="1167" y="8436"/>
                    <a:pt x="1814" y="565"/>
                  </a:cubicBezTo>
                  <a:cubicBezTo>
                    <a:pt x="1819" y="509"/>
                    <a:pt x="1776" y="460"/>
                    <a:pt x="1720" y="455"/>
                  </a:cubicBezTo>
                  <a:cubicBezTo>
                    <a:pt x="1718" y="455"/>
                    <a:pt x="1716" y="455"/>
                    <a:pt x="1714" y="455"/>
                  </a:cubicBezTo>
                  <a:cubicBezTo>
                    <a:pt x="1661" y="455"/>
                    <a:pt x="1617" y="495"/>
                    <a:pt x="1611" y="547"/>
                  </a:cubicBezTo>
                  <a:cubicBezTo>
                    <a:pt x="1444" y="2575"/>
                    <a:pt x="0" y="20368"/>
                    <a:pt x="565" y="21004"/>
                  </a:cubicBezTo>
                  <a:cubicBezTo>
                    <a:pt x="691" y="21145"/>
                    <a:pt x="911" y="21218"/>
                    <a:pt x="1189" y="21218"/>
                  </a:cubicBezTo>
                  <a:cubicBezTo>
                    <a:pt x="1400" y="21213"/>
                    <a:pt x="1609" y="21180"/>
                    <a:pt x="1811" y="21118"/>
                  </a:cubicBezTo>
                  <a:cubicBezTo>
                    <a:pt x="2979" y="20774"/>
                    <a:pt x="4465" y="19555"/>
                    <a:pt x="4817" y="17256"/>
                  </a:cubicBezTo>
                  <a:cubicBezTo>
                    <a:pt x="5144" y="15124"/>
                    <a:pt x="5427" y="12117"/>
                    <a:pt x="5655" y="9702"/>
                  </a:cubicBezTo>
                  <a:cubicBezTo>
                    <a:pt x="5788" y="8298"/>
                    <a:pt x="5903" y="7084"/>
                    <a:pt x="5993" y="6407"/>
                  </a:cubicBezTo>
                  <a:cubicBezTo>
                    <a:pt x="6231" y="4598"/>
                    <a:pt x="6883" y="167"/>
                    <a:pt x="6891" y="122"/>
                  </a:cubicBezTo>
                  <a:cubicBezTo>
                    <a:pt x="6901" y="65"/>
                    <a:pt x="6863" y="11"/>
                    <a:pt x="6806" y="2"/>
                  </a:cubicBezTo>
                  <a:cubicBezTo>
                    <a:pt x="6801" y="1"/>
                    <a:pt x="6796" y="1"/>
                    <a:pt x="679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3">
              <a:extLst>
                <a:ext uri="{FF2B5EF4-FFF2-40B4-BE49-F238E27FC236}">
                  <a16:creationId xmlns:a16="http://schemas.microsoft.com/office/drawing/2014/main" id="{73498703-ED40-9487-A206-1B95797F55F0}"/>
                </a:ext>
              </a:extLst>
            </p:cNvPr>
            <p:cNvSpPr/>
            <p:nvPr/>
          </p:nvSpPr>
          <p:spPr>
            <a:xfrm>
              <a:off x="1657450" y="1566250"/>
              <a:ext cx="152100" cy="542800"/>
            </a:xfrm>
            <a:custGeom>
              <a:avLst/>
              <a:gdLst/>
              <a:ahLst/>
              <a:cxnLst/>
              <a:rect l="l" t="t" r="r" b="b"/>
              <a:pathLst>
                <a:path w="6084" h="21712" extrusionOk="0">
                  <a:moveTo>
                    <a:pt x="2523" y="0"/>
                  </a:moveTo>
                  <a:cubicBezTo>
                    <a:pt x="2478" y="0"/>
                    <a:pt x="2434" y="27"/>
                    <a:pt x="2424" y="86"/>
                  </a:cubicBezTo>
                  <a:cubicBezTo>
                    <a:pt x="1847" y="4992"/>
                    <a:pt x="0" y="21034"/>
                    <a:pt x="452" y="21450"/>
                  </a:cubicBezTo>
                  <a:cubicBezTo>
                    <a:pt x="619" y="21604"/>
                    <a:pt x="1009" y="21712"/>
                    <a:pt x="1496" y="21712"/>
                  </a:cubicBezTo>
                  <a:cubicBezTo>
                    <a:pt x="1761" y="21712"/>
                    <a:pt x="2025" y="21682"/>
                    <a:pt x="2283" y="21623"/>
                  </a:cubicBezTo>
                  <a:cubicBezTo>
                    <a:pt x="2961" y="21472"/>
                    <a:pt x="4192" y="20982"/>
                    <a:pt x="4830" y="19411"/>
                  </a:cubicBezTo>
                  <a:cubicBezTo>
                    <a:pt x="5859" y="16868"/>
                    <a:pt x="6078" y="13438"/>
                    <a:pt x="6080" y="13403"/>
                  </a:cubicBezTo>
                  <a:cubicBezTo>
                    <a:pt x="6083" y="13347"/>
                    <a:pt x="6040" y="13298"/>
                    <a:pt x="5985" y="13295"/>
                  </a:cubicBezTo>
                  <a:cubicBezTo>
                    <a:pt x="5984" y="13295"/>
                    <a:pt x="5983" y="13295"/>
                    <a:pt x="5982" y="13295"/>
                  </a:cubicBezTo>
                  <a:cubicBezTo>
                    <a:pt x="5928" y="13295"/>
                    <a:pt x="5882" y="13335"/>
                    <a:pt x="5877" y="13390"/>
                  </a:cubicBezTo>
                  <a:cubicBezTo>
                    <a:pt x="5875" y="13425"/>
                    <a:pt x="5660" y="16822"/>
                    <a:pt x="4641" y="19335"/>
                  </a:cubicBezTo>
                  <a:cubicBezTo>
                    <a:pt x="4038" y="20820"/>
                    <a:pt x="2877" y="21282"/>
                    <a:pt x="2239" y="21425"/>
                  </a:cubicBezTo>
                  <a:cubicBezTo>
                    <a:pt x="1970" y="21485"/>
                    <a:pt x="1715" y="21510"/>
                    <a:pt x="1489" y="21510"/>
                  </a:cubicBezTo>
                  <a:cubicBezTo>
                    <a:pt x="1046" y="21510"/>
                    <a:pt x="712" y="21416"/>
                    <a:pt x="600" y="21314"/>
                  </a:cubicBezTo>
                  <a:cubicBezTo>
                    <a:pt x="322" y="20760"/>
                    <a:pt x="1660" y="8329"/>
                    <a:pt x="2624" y="110"/>
                  </a:cubicBezTo>
                  <a:cubicBezTo>
                    <a:pt x="2630" y="39"/>
                    <a:pt x="2577" y="0"/>
                    <a:pt x="252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2626F2D8-8F84-2666-BC47-7FC0410F746D}"/>
              </a:ext>
            </a:extLst>
          </p:cNvPr>
          <p:cNvSpPr txBox="1"/>
          <p:nvPr/>
        </p:nvSpPr>
        <p:spPr>
          <a:xfrm>
            <a:off x="595993" y="2173666"/>
            <a:ext cx="7768595" cy="2677656"/>
          </a:xfrm>
          <a:prstGeom prst="rect">
            <a:avLst/>
          </a:prstGeom>
          <a:noFill/>
        </p:spPr>
        <p:txBody>
          <a:bodyPr wrap="square" rtlCol="0">
            <a:spAutoFit/>
          </a:bodyPr>
          <a:lstStyle/>
          <a:p>
            <a:pPr marL="457200" lvl="0" indent="-381000" algn="l" rtl="0">
              <a:lnSpc>
                <a:spcPct val="100000"/>
              </a:lnSpc>
              <a:spcBef>
                <a:spcPts val="0"/>
              </a:spcBef>
              <a:spcAft>
                <a:spcPts val="0"/>
              </a:spcAft>
              <a:buSzPts val="2400"/>
              <a:buFont typeface="Open Sans"/>
              <a:buChar char="●"/>
            </a:pPr>
            <a:r>
              <a:rPr lang="vi-VN" dirty="0">
                <a:latin typeface="Open Sans"/>
                <a:ea typeface="Open Sans"/>
                <a:cs typeface="Open Sans"/>
                <a:sym typeface="Open Sans"/>
              </a:rPr>
              <a:t>B</a:t>
            </a:r>
            <a:r>
              <a:rPr lang="vi-VN" sz="1400" dirty="0">
                <a:latin typeface="Open Sans"/>
                <a:ea typeface="Open Sans"/>
                <a:cs typeface="Open Sans"/>
                <a:sym typeface="Open Sans"/>
              </a:rPr>
              <a:t>ước đầu của bài toán có thể được xem là hoàn thiện với các thuật toán, phương pháp giải quyết vấn đề khác nhau về các hiệu ứng trên thao tác tay. Tuy nhiên, với đề bài này vẫn còn gặp nhiều khó khăn và hoạt động chưa thật sự hoàn hảo, cần phải điều chỉnh thêm ở một số trường hợp nhất định.</a:t>
            </a:r>
          </a:p>
          <a:p>
            <a:pPr marL="76200" lvl="0" algn="l" rtl="0">
              <a:lnSpc>
                <a:spcPct val="100000"/>
              </a:lnSpc>
              <a:spcBef>
                <a:spcPts val="0"/>
              </a:spcBef>
              <a:spcAft>
                <a:spcPts val="0"/>
              </a:spcAft>
              <a:buSzPts val="2400"/>
            </a:pPr>
            <a:endParaRPr lang="vi-VN" sz="1400" dirty="0">
              <a:latin typeface="Open Sans"/>
              <a:ea typeface="Open Sans"/>
              <a:cs typeface="Open Sans"/>
              <a:sym typeface="Open Sans"/>
            </a:endParaRPr>
          </a:p>
          <a:p>
            <a:pPr marL="457200" lvl="0" indent="-381000" algn="l" rtl="0">
              <a:lnSpc>
                <a:spcPct val="100000"/>
              </a:lnSpc>
              <a:spcBef>
                <a:spcPts val="0"/>
              </a:spcBef>
              <a:spcAft>
                <a:spcPts val="0"/>
              </a:spcAft>
              <a:buSzPts val="2400"/>
              <a:buFont typeface="Open Sans"/>
              <a:buChar char="●"/>
            </a:pPr>
            <a:r>
              <a:rPr lang="vi-VN" sz="1400" dirty="0">
                <a:latin typeface="Open Sans"/>
                <a:ea typeface="Open Sans"/>
                <a:cs typeface="Open Sans"/>
                <a:sym typeface="Open Sans"/>
              </a:rPr>
              <a:t>Tốc độ xử lý còn chậm, chưa được cao. Ngoài ra còn bị ảnh hưởng bởi nhiều yếu tố môi trường, ánh sáng, góc độ.</a:t>
            </a:r>
          </a:p>
          <a:p>
            <a:pPr marL="76200" lvl="0" algn="l" rtl="0">
              <a:lnSpc>
                <a:spcPct val="100000"/>
              </a:lnSpc>
              <a:spcBef>
                <a:spcPts val="0"/>
              </a:spcBef>
              <a:spcAft>
                <a:spcPts val="0"/>
              </a:spcAft>
              <a:buSzPts val="2400"/>
            </a:pPr>
            <a:endParaRPr lang="vi-VN" sz="1400" dirty="0">
              <a:latin typeface="Open Sans"/>
              <a:ea typeface="Open Sans"/>
              <a:cs typeface="Open Sans"/>
              <a:sym typeface="Open Sans"/>
            </a:endParaRPr>
          </a:p>
          <a:p>
            <a:pPr marL="457200" lvl="0" indent="-381000" algn="l" rtl="0">
              <a:lnSpc>
                <a:spcPct val="100000"/>
              </a:lnSpc>
              <a:spcBef>
                <a:spcPts val="0"/>
              </a:spcBef>
              <a:spcAft>
                <a:spcPts val="0"/>
              </a:spcAft>
              <a:buSzPts val="2400"/>
              <a:buFont typeface="Open Sans"/>
              <a:buChar char="●"/>
            </a:pPr>
            <a:r>
              <a:rPr lang="vi-VN" sz="1400" dirty="0">
                <a:latin typeface="Open Sans"/>
                <a:ea typeface="Open Sans"/>
                <a:cs typeface="Open Sans"/>
                <a:sym typeface="Open Sans"/>
              </a:rPr>
              <a:t>Thông qua dự án, nhóm đã có góc nhìn tốt hơn, hiểu biết hơn về thị giác máy tính, có khả năng triển khai bài toán và nắm bắt được các phần kiến thức về xác định bàn tay và các hiệu ứng đi kèm trên đó.</a:t>
            </a:r>
          </a:p>
          <a:p>
            <a:endParaRPr lang="en-VN" dirty="0"/>
          </a:p>
        </p:txBody>
      </p:sp>
    </p:spTree>
    <p:extLst>
      <p:ext uri="{BB962C8B-B14F-4D97-AF65-F5344CB8AC3E}">
        <p14:creationId xmlns:p14="http://schemas.microsoft.com/office/powerpoint/2010/main" val="144477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9"/>
          <p:cNvSpPr/>
          <p:nvPr/>
        </p:nvSpPr>
        <p:spPr>
          <a:xfrm>
            <a:off x="3369900" y="1192390"/>
            <a:ext cx="2404200" cy="737750"/>
          </a:xfrm>
          <a:custGeom>
            <a:avLst/>
            <a:gdLst/>
            <a:ahLst/>
            <a:cxnLst/>
            <a:rect l="l" t="t" r="r" b="b"/>
            <a:pathLst>
              <a:path w="96168" h="29510" extrusionOk="0">
                <a:moveTo>
                  <a:pt x="84496" y="2479"/>
                </a:moveTo>
                <a:cubicBezTo>
                  <a:pt x="71553" y="-1051"/>
                  <a:pt x="23144" y="-715"/>
                  <a:pt x="10537" y="3487"/>
                </a:cubicBezTo>
                <a:cubicBezTo>
                  <a:pt x="-2070" y="7689"/>
                  <a:pt x="-4087" y="24162"/>
                  <a:pt x="8856" y="27692"/>
                </a:cubicBezTo>
                <a:cubicBezTo>
                  <a:pt x="21799" y="31222"/>
                  <a:pt x="75587" y="28868"/>
                  <a:pt x="88194" y="24666"/>
                </a:cubicBezTo>
                <a:cubicBezTo>
                  <a:pt x="100801" y="20464"/>
                  <a:pt x="97439" y="6009"/>
                  <a:pt x="84496" y="2479"/>
                </a:cubicBezTo>
                <a:close/>
              </a:path>
            </a:pathLst>
          </a:custGeom>
          <a:solidFill>
            <a:schemeClr val="accent2"/>
          </a:solidFill>
          <a:ln>
            <a:noFill/>
          </a:ln>
        </p:spPr>
      </p:sp>
      <p:sp>
        <p:nvSpPr>
          <p:cNvPr id="976" name="Google Shape;976;p39"/>
          <p:cNvSpPr txBox="1">
            <a:spLocks noGrp="1"/>
          </p:cNvSpPr>
          <p:nvPr>
            <p:ph type="ctrTitle"/>
          </p:nvPr>
        </p:nvSpPr>
        <p:spPr>
          <a:xfrm>
            <a:off x="1166700" y="948864"/>
            <a:ext cx="6730800" cy="1224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000" dirty="0" err="1">
                <a:solidFill>
                  <a:srgbClr val="00B0F0"/>
                </a:solidFill>
              </a:rPr>
              <a:t>Hướng</a:t>
            </a:r>
            <a:r>
              <a:rPr lang="en-US" sz="7000" dirty="0">
                <a:solidFill>
                  <a:srgbClr val="00B0F0"/>
                </a:solidFill>
              </a:rPr>
              <a:t> </a:t>
            </a:r>
            <a:r>
              <a:rPr lang="en-US" sz="7000" dirty="0" err="1">
                <a:solidFill>
                  <a:srgbClr val="00B0F0"/>
                </a:solidFill>
              </a:rPr>
              <a:t>phát</a:t>
            </a:r>
            <a:r>
              <a:rPr lang="en-US" sz="7000" dirty="0">
                <a:solidFill>
                  <a:srgbClr val="00B0F0"/>
                </a:solidFill>
              </a:rPr>
              <a:t> </a:t>
            </a:r>
            <a:r>
              <a:rPr lang="en-US" sz="7000" dirty="0" err="1">
                <a:solidFill>
                  <a:srgbClr val="00B0F0"/>
                </a:solidFill>
              </a:rPr>
              <a:t>triển</a:t>
            </a:r>
            <a:endParaRPr lang="en-US" sz="4900" dirty="0">
              <a:solidFill>
                <a:srgbClr val="00B0F0"/>
              </a:solidFill>
            </a:endParaRPr>
          </a:p>
        </p:txBody>
      </p:sp>
      <p:grpSp>
        <p:nvGrpSpPr>
          <p:cNvPr id="991" name="Google Shape;991;p39"/>
          <p:cNvGrpSpPr/>
          <p:nvPr/>
        </p:nvGrpSpPr>
        <p:grpSpPr>
          <a:xfrm rot="3745522">
            <a:off x="620415" y="269346"/>
            <a:ext cx="1097573" cy="1546468"/>
            <a:chOff x="356325" y="1351525"/>
            <a:chExt cx="665275" cy="940450"/>
          </a:xfrm>
        </p:grpSpPr>
        <p:sp>
          <p:nvSpPr>
            <p:cNvPr id="992" name="Google Shape;992;p39"/>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80;p43">
            <a:extLst>
              <a:ext uri="{FF2B5EF4-FFF2-40B4-BE49-F238E27FC236}">
                <a16:creationId xmlns:a16="http://schemas.microsoft.com/office/drawing/2014/main" id="{4CD71E21-888D-F0EB-F74B-C8F0A2476EAA}"/>
              </a:ext>
            </a:extLst>
          </p:cNvPr>
          <p:cNvGrpSpPr/>
          <p:nvPr/>
        </p:nvGrpSpPr>
        <p:grpSpPr>
          <a:xfrm>
            <a:off x="7526796" y="-189171"/>
            <a:ext cx="1756694" cy="2166908"/>
            <a:chOff x="1484050" y="991050"/>
            <a:chExt cx="906400" cy="1118000"/>
          </a:xfrm>
        </p:grpSpPr>
        <p:sp>
          <p:nvSpPr>
            <p:cNvPr id="3" name="Google Shape;1281;p43">
              <a:extLst>
                <a:ext uri="{FF2B5EF4-FFF2-40B4-BE49-F238E27FC236}">
                  <a16:creationId xmlns:a16="http://schemas.microsoft.com/office/drawing/2014/main" id="{F9283559-3FB4-9DD8-B0E2-D5F1A92EEBE4}"/>
                </a:ext>
              </a:extLst>
            </p:cNvPr>
            <p:cNvSpPr/>
            <p:nvPr/>
          </p:nvSpPr>
          <p:spPr>
            <a:xfrm>
              <a:off x="1485675" y="991050"/>
              <a:ext cx="904775" cy="1115875"/>
            </a:xfrm>
            <a:custGeom>
              <a:avLst/>
              <a:gdLst/>
              <a:ahLst/>
              <a:cxnLst/>
              <a:rect l="l" t="t" r="r" b="b"/>
              <a:pathLst>
                <a:path w="36191" h="44635" extrusionOk="0">
                  <a:moveTo>
                    <a:pt x="27115" y="1"/>
                  </a:moveTo>
                  <a:cubicBezTo>
                    <a:pt x="25993" y="369"/>
                    <a:pt x="24632" y="884"/>
                    <a:pt x="23220" y="1576"/>
                  </a:cubicBezTo>
                  <a:cubicBezTo>
                    <a:pt x="23212" y="1579"/>
                    <a:pt x="23205" y="1584"/>
                    <a:pt x="23199" y="1586"/>
                  </a:cubicBezTo>
                  <a:cubicBezTo>
                    <a:pt x="21238" y="2546"/>
                    <a:pt x="19185" y="3843"/>
                    <a:pt x="17546" y="5559"/>
                  </a:cubicBezTo>
                  <a:cubicBezTo>
                    <a:pt x="16995" y="6136"/>
                    <a:pt x="16426" y="6737"/>
                    <a:pt x="15848" y="7347"/>
                  </a:cubicBezTo>
                  <a:cubicBezTo>
                    <a:pt x="13354" y="9998"/>
                    <a:pt x="10747" y="12849"/>
                    <a:pt x="8956" y="14874"/>
                  </a:cubicBezTo>
                  <a:cubicBezTo>
                    <a:pt x="8692" y="15174"/>
                    <a:pt x="8447" y="15453"/>
                    <a:pt x="8221" y="15713"/>
                  </a:cubicBezTo>
                  <a:cubicBezTo>
                    <a:pt x="7912" y="16065"/>
                    <a:pt x="7585" y="16514"/>
                    <a:pt x="7276" y="17005"/>
                  </a:cubicBezTo>
                  <a:cubicBezTo>
                    <a:pt x="6939" y="17531"/>
                    <a:pt x="6638" y="18077"/>
                    <a:pt x="6371" y="18642"/>
                  </a:cubicBezTo>
                  <a:cubicBezTo>
                    <a:pt x="6371" y="18645"/>
                    <a:pt x="6370" y="18648"/>
                    <a:pt x="6368" y="18651"/>
                  </a:cubicBezTo>
                  <a:cubicBezTo>
                    <a:pt x="6216" y="18974"/>
                    <a:pt x="6084" y="19307"/>
                    <a:pt x="5975" y="19648"/>
                  </a:cubicBezTo>
                  <a:lnTo>
                    <a:pt x="2520" y="29496"/>
                  </a:lnTo>
                  <a:lnTo>
                    <a:pt x="942" y="34875"/>
                  </a:lnTo>
                  <a:lnTo>
                    <a:pt x="850" y="35186"/>
                  </a:lnTo>
                  <a:lnTo>
                    <a:pt x="68" y="37854"/>
                  </a:lnTo>
                  <a:cubicBezTo>
                    <a:pt x="29" y="38010"/>
                    <a:pt x="7" y="38169"/>
                    <a:pt x="2" y="38329"/>
                  </a:cubicBezTo>
                  <a:cubicBezTo>
                    <a:pt x="1" y="38373"/>
                    <a:pt x="2" y="38418"/>
                    <a:pt x="2" y="38457"/>
                  </a:cubicBezTo>
                  <a:cubicBezTo>
                    <a:pt x="33" y="38939"/>
                    <a:pt x="306" y="39113"/>
                    <a:pt x="595" y="39113"/>
                  </a:cubicBezTo>
                  <a:cubicBezTo>
                    <a:pt x="641" y="39113"/>
                    <a:pt x="688" y="39108"/>
                    <a:pt x="734" y="39100"/>
                  </a:cubicBezTo>
                  <a:cubicBezTo>
                    <a:pt x="864" y="39075"/>
                    <a:pt x="991" y="39040"/>
                    <a:pt x="1116" y="38997"/>
                  </a:cubicBezTo>
                  <a:cubicBezTo>
                    <a:pt x="1119" y="38997"/>
                    <a:pt x="1121" y="38997"/>
                    <a:pt x="1124" y="38994"/>
                  </a:cubicBezTo>
                  <a:cubicBezTo>
                    <a:pt x="1597" y="38833"/>
                    <a:pt x="2194" y="38518"/>
                    <a:pt x="2831" y="37997"/>
                  </a:cubicBezTo>
                  <a:cubicBezTo>
                    <a:pt x="2847" y="37986"/>
                    <a:pt x="2863" y="37972"/>
                    <a:pt x="2877" y="37958"/>
                  </a:cubicBezTo>
                  <a:cubicBezTo>
                    <a:pt x="4079" y="36964"/>
                    <a:pt x="5424" y="35243"/>
                    <a:pt x="6390" y="32466"/>
                  </a:cubicBezTo>
                  <a:cubicBezTo>
                    <a:pt x="8375" y="26769"/>
                    <a:pt x="8969" y="25050"/>
                    <a:pt x="9113" y="24636"/>
                  </a:cubicBezTo>
                  <a:cubicBezTo>
                    <a:pt x="9115" y="24635"/>
                    <a:pt x="9116" y="24633"/>
                    <a:pt x="9116" y="24632"/>
                  </a:cubicBezTo>
                  <a:cubicBezTo>
                    <a:pt x="9143" y="24552"/>
                    <a:pt x="9153" y="24522"/>
                    <a:pt x="9153" y="24522"/>
                  </a:cubicBezTo>
                  <a:lnTo>
                    <a:pt x="9153" y="24522"/>
                  </a:lnTo>
                  <a:lnTo>
                    <a:pt x="9116" y="24922"/>
                  </a:lnTo>
                  <a:lnTo>
                    <a:pt x="8193" y="34770"/>
                  </a:lnTo>
                  <a:lnTo>
                    <a:pt x="8156" y="35191"/>
                  </a:lnTo>
                  <a:lnTo>
                    <a:pt x="8134" y="35421"/>
                  </a:lnTo>
                  <a:cubicBezTo>
                    <a:pt x="8131" y="35487"/>
                    <a:pt x="8123" y="35552"/>
                    <a:pt x="8117" y="35616"/>
                  </a:cubicBezTo>
                  <a:lnTo>
                    <a:pt x="7753" y="39505"/>
                  </a:lnTo>
                  <a:lnTo>
                    <a:pt x="7734" y="39708"/>
                  </a:lnTo>
                  <a:lnTo>
                    <a:pt x="7590" y="41234"/>
                  </a:lnTo>
                  <a:cubicBezTo>
                    <a:pt x="7582" y="41323"/>
                    <a:pt x="7575" y="41407"/>
                    <a:pt x="7568" y="41491"/>
                  </a:cubicBezTo>
                  <a:lnTo>
                    <a:pt x="7368" y="43608"/>
                  </a:lnTo>
                  <a:lnTo>
                    <a:pt x="7349" y="43811"/>
                  </a:lnTo>
                  <a:lnTo>
                    <a:pt x="7333" y="43993"/>
                  </a:lnTo>
                  <a:cubicBezTo>
                    <a:pt x="7306" y="44311"/>
                    <a:pt x="7542" y="44591"/>
                    <a:pt x="7859" y="44618"/>
                  </a:cubicBezTo>
                  <a:cubicBezTo>
                    <a:pt x="7970" y="44628"/>
                    <a:pt x="8092" y="44634"/>
                    <a:pt x="8225" y="44634"/>
                  </a:cubicBezTo>
                  <a:cubicBezTo>
                    <a:pt x="9273" y="44634"/>
                    <a:pt x="10931" y="44238"/>
                    <a:pt x="11744" y="41932"/>
                  </a:cubicBezTo>
                  <a:cubicBezTo>
                    <a:pt x="12135" y="40823"/>
                    <a:pt x="12434" y="39682"/>
                    <a:pt x="12634" y="38522"/>
                  </a:cubicBezTo>
                  <a:lnTo>
                    <a:pt x="12634" y="38521"/>
                  </a:lnTo>
                  <a:cubicBezTo>
                    <a:pt x="12746" y="37874"/>
                    <a:pt x="12808" y="37313"/>
                    <a:pt x="12843" y="36868"/>
                  </a:cubicBezTo>
                  <a:lnTo>
                    <a:pt x="12843" y="36868"/>
                  </a:lnTo>
                  <a:lnTo>
                    <a:pt x="12808" y="37788"/>
                  </a:lnTo>
                  <a:lnTo>
                    <a:pt x="12808" y="37793"/>
                  </a:lnTo>
                  <a:lnTo>
                    <a:pt x="12746" y="39486"/>
                  </a:lnTo>
                  <a:lnTo>
                    <a:pt x="12734" y="39784"/>
                  </a:lnTo>
                  <a:lnTo>
                    <a:pt x="12608" y="43179"/>
                  </a:lnTo>
                  <a:lnTo>
                    <a:pt x="12600" y="43381"/>
                  </a:lnTo>
                  <a:lnTo>
                    <a:pt x="12596" y="43485"/>
                  </a:lnTo>
                  <a:cubicBezTo>
                    <a:pt x="12585" y="43814"/>
                    <a:pt x="12850" y="44087"/>
                    <a:pt x="13170" y="44087"/>
                  </a:cubicBezTo>
                  <a:cubicBezTo>
                    <a:pt x="13198" y="44087"/>
                    <a:pt x="13228" y="44085"/>
                    <a:pt x="13257" y="44080"/>
                  </a:cubicBezTo>
                  <a:cubicBezTo>
                    <a:pt x="13724" y="44006"/>
                    <a:pt x="14376" y="43796"/>
                    <a:pt x="15022" y="43244"/>
                  </a:cubicBezTo>
                  <a:cubicBezTo>
                    <a:pt x="15031" y="43235"/>
                    <a:pt x="15042" y="43227"/>
                    <a:pt x="15053" y="43219"/>
                  </a:cubicBezTo>
                  <a:cubicBezTo>
                    <a:pt x="15515" y="42817"/>
                    <a:pt x="15974" y="42237"/>
                    <a:pt x="16358" y="41404"/>
                  </a:cubicBezTo>
                  <a:cubicBezTo>
                    <a:pt x="16364" y="41397"/>
                    <a:pt x="16367" y="41390"/>
                    <a:pt x="16370" y="41382"/>
                  </a:cubicBezTo>
                  <a:cubicBezTo>
                    <a:pt x="16622" y="40833"/>
                    <a:pt x="16841" y="40174"/>
                    <a:pt x="17010" y="39384"/>
                  </a:cubicBezTo>
                  <a:cubicBezTo>
                    <a:pt x="17167" y="38657"/>
                    <a:pt x="17281" y="37820"/>
                    <a:pt x="17335" y="36855"/>
                  </a:cubicBezTo>
                  <a:lnTo>
                    <a:pt x="17341" y="36750"/>
                  </a:lnTo>
                  <a:cubicBezTo>
                    <a:pt x="17341" y="36750"/>
                    <a:pt x="17637" y="36862"/>
                    <a:pt x="18068" y="36862"/>
                  </a:cubicBezTo>
                  <a:cubicBezTo>
                    <a:pt x="18359" y="36862"/>
                    <a:pt x="18713" y="36811"/>
                    <a:pt x="19079" y="36639"/>
                  </a:cubicBezTo>
                  <a:lnTo>
                    <a:pt x="19093" y="36633"/>
                  </a:lnTo>
                  <a:cubicBezTo>
                    <a:pt x="19380" y="36498"/>
                    <a:pt x="19672" y="36290"/>
                    <a:pt x="19950" y="35973"/>
                  </a:cubicBezTo>
                  <a:cubicBezTo>
                    <a:pt x="19950" y="35970"/>
                    <a:pt x="19954" y="35968"/>
                    <a:pt x="19954" y="35968"/>
                  </a:cubicBezTo>
                  <a:cubicBezTo>
                    <a:pt x="20467" y="35384"/>
                    <a:pt x="20922" y="34435"/>
                    <a:pt x="21175" y="32915"/>
                  </a:cubicBezTo>
                  <a:cubicBezTo>
                    <a:pt x="21486" y="31051"/>
                    <a:pt x="21663" y="29201"/>
                    <a:pt x="21922" y="27353"/>
                  </a:cubicBezTo>
                  <a:cubicBezTo>
                    <a:pt x="21935" y="27235"/>
                    <a:pt x="21952" y="27118"/>
                    <a:pt x="21969" y="27002"/>
                  </a:cubicBezTo>
                  <a:cubicBezTo>
                    <a:pt x="22398" y="24029"/>
                    <a:pt x="23055" y="21049"/>
                    <a:pt x="24800" y="17991"/>
                  </a:cubicBezTo>
                  <a:cubicBezTo>
                    <a:pt x="27174" y="13842"/>
                    <a:pt x="33834" y="11770"/>
                    <a:pt x="36190" y="11150"/>
                  </a:cubicBezTo>
                  <a:cubicBezTo>
                    <a:pt x="36184" y="11128"/>
                    <a:pt x="36176" y="11105"/>
                    <a:pt x="36167" y="11083"/>
                  </a:cubicBezTo>
                  <a:cubicBezTo>
                    <a:pt x="36121" y="10944"/>
                    <a:pt x="36068" y="10806"/>
                    <a:pt x="36018" y="10668"/>
                  </a:cubicBezTo>
                  <a:cubicBezTo>
                    <a:pt x="35979" y="10568"/>
                    <a:pt x="35940" y="10466"/>
                    <a:pt x="35900" y="10366"/>
                  </a:cubicBezTo>
                  <a:cubicBezTo>
                    <a:pt x="35764" y="10015"/>
                    <a:pt x="35618" y="9670"/>
                    <a:pt x="35462" y="9330"/>
                  </a:cubicBezTo>
                  <a:cubicBezTo>
                    <a:pt x="35105" y="8546"/>
                    <a:pt x="34699" y="7786"/>
                    <a:pt x="34247" y="7055"/>
                  </a:cubicBezTo>
                  <a:cubicBezTo>
                    <a:pt x="34099" y="6809"/>
                    <a:pt x="33944" y="6569"/>
                    <a:pt x="33782" y="6331"/>
                  </a:cubicBezTo>
                  <a:cubicBezTo>
                    <a:pt x="33114" y="5336"/>
                    <a:pt x="32364" y="4402"/>
                    <a:pt x="31538" y="3536"/>
                  </a:cubicBezTo>
                  <a:cubicBezTo>
                    <a:pt x="31513" y="3509"/>
                    <a:pt x="31489" y="3483"/>
                    <a:pt x="31465" y="3461"/>
                  </a:cubicBezTo>
                  <a:cubicBezTo>
                    <a:pt x="31442" y="3437"/>
                    <a:pt x="31419" y="3413"/>
                    <a:pt x="31399" y="3390"/>
                  </a:cubicBezTo>
                  <a:cubicBezTo>
                    <a:pt x="31329" y="3320"/>
                    <a:pt x="31261" y="3250"/>
                    <a:pt x="31191" y="3180"/>
                  </a:cubicBezTo>
                  <a:cubicBezTo>
                    <a:pt x="30777" y="2766"/>
                    <a:pt x="30345" y="2369"/>
                    <a:pt x="29896" y="1992"/>
                  </a:cubicBezTo>
                  <a:lnTo>
                    <a:pt x="29757" y="1873"/>
                  </a:lnTo>
                  <a:cubicBezTo>
                    <a:pt x="29414" y="1589"/>
                    <a:pt x="29065" y="1316"/>
                    <a:pt x="28708" y="1054"/>
                  </a:cubicBezTo>
                  <a:cubicBezTo>
                    <a:pt x="28670" y="1027"/>
                    <a:pt x="28633" y="1002"/>
                    <a:pt x="28595" y="975"/>
                  </a:cubicBezTo>
                  <a:cubicBezTo>
                    <a:pt x="28586" y="967"/>
                    <a:pt x="28576" y="959"/>
                    <a:pt x="28565" y="953"/>
                  </a:cubicBezTo>
                  <a:cubicBezTo>
                    <a:pt x="28095" y="616"/>
                    <a:pt x="27613" y="299"/>
                    <a:pt x="27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3">
              <a:extLst>
                <a:ext uri="{FF2B5EF4-FFF2-40B4-BE49-F238E27FC236}">
                  <a16:creationId xmlns:a16="http://schemas.microsoft.com/office/drawing/2014/main" id="{C5191180-D436-E0F4-3505-EF3C5BAA07E0}"/>
                </a:ext>
              </a:extLst>
            </p:cNvPr>
            <p:cNvSpPr/>
            <p:nvPr/>
          </p:nvSpPr>
          <p:spPr>
            <a:xfrm>
              <a:off x="1484050" y="1862850"/>
              <a:ext cx="81425" cy="93850"/>
            </a:xfrm>
            <a:custGeom>
              <a:avLst/>
              <a:gdLst/>
              <a:ahLst/>
              <a:cxnLst/>
              <a:rect l="l" t="t" r="r" b="b"/>
              <a:pathLst>
                <a:path w="3257" h="3754" extrusionOk="0">
                  <a:moveTo>
                    <a:pt x="1042" y="0"/>
                  </a:moveTo>
                  <a:cubicBezTo>
                    <a:pt x="958" y="0"/>
                    <a:pt x="856" y="34"/>
                    <a:pt x="808" y="106"/>
                  </a:cubicBezTo>
                  <a:cubicBezTo>
                    <a:pt x="778" y="154"/>
                    <a:pt x="777" y="217"/>
                    <a:pt x="807" y="266"/>
                  </a:cubicBezTo>
                  <a:cubicBezTo>
                    <a:pt x="827" y="301"/>
                    <a:pt x="861" y="317"/>
                    <a:pt x="894" y="317"/>
                  </a:cubicBezTo>
                  <a:cubicBezTo>
                    <a:pt x="947" y="317"/>
                    <a:pt x="1000" y="276"/>
                    <a:pt x="996" y="211"/>
                  </a:cubicBezTo>
                  <a:cubicBezTo>
                    <a:pt x="1010" y="205"/>
                    <a:pt x="1025" y="202"/>
                    <a:pt x="1040" y="202"/>
                  </a:cubicBezTo>
                  <a:cubicBezTo>
                    <a:pt x="1043" y="202"/>
                    <a:pt x="1046" y="202"/>
                    <a:pt x="1050" y="203"/>
                  </a:cubicBezTo>
                  <a:cubicBezTo>
                    <a:pt x="1475" y="244"/>
                    <a:pt x="1827" y="300"/>
                    <a:pt x="2149" y="439"/>
                  </a:cubicBezTo>
                  <a:cubicBezTo>
                    <a:pt x="2522" y="599"/>
                    <a:pt x="2796" y="855"/>
                    <a:pt x="2920" y="1161"/>
                  </a:cubicBezTo>
                  <a:cubicBezTo>
                    <a:pt x="3049" y="1470"/>
                    <a:pt x="3030" y="1854"/>
                    <a:pt x="2869" y="2240"/>
                  </a:cubicBezTo>
                  <a:cubicBezTo>
                    <a:pt x="2530" y="3055"/>
                    <a:pt x="1740" y="3553"/>
                    <a:pt x="903" y="3553"/>
                  </a:cubicBezTo>
                  <a:cubicBezTo>
                    <a:pt x="663" y="3553"/>
                    <a:pt x="420" y="3513"/>
                    <a:pt x="182" y="3427"/>
                  </a:cubicBezTo>
                  <a:cubicBezTo>
                    <a:pt x="168" y="3422"/>
                    <a:pt x="155" y="3420"/>
                    <a:pt x="143" y="3420"/>
                  </a:cubicBezTo>
                  <a:cubicBezTo>
                    <a:pt x="42" y="3420"/>
                    <a:pt x="0" y="3576"/>
                    <a:pt x="113" y="3617"/>
                  </a:cubicBezTo>
                  <a:cubicBezTo>
                    <a:pt x="366" y="3708"/>
                    <a:pt x="634" y="3754"/>
                    <a:pt x="902" y="3754"/>
                  </a:cubicBezTo>
                  <a:cubicBezTo>
                    <a:pt x="905" y="3754"/>
                    <a:pt x="907" y="3754"/>
                    <a:pt x="910" y="3754"/>
                  </a:cubicBezTo>
                  <a:cubicBezTo>
                    <a:pt x="1849" y="3754"/>
                    <a:pt x="2698" y="3186"/>
                    <a:pt x="3057" y="2318"/>
                  </a:cubicBezTo>
                  <a:cubicBezTo>
                    <a:pt x="3238" y="1881"/>
                    <a:pt x="3257" y="1443"/>
                    <a:pt x="3109" y="1083"/>
                  </a:cubicBezTo>
                  <a:cubicBezTo>
                    <a:pt x="2963" y="728"/>
                    <a:pt x="2651" y="434"/>
                    <a:pt x="2230" y="252"/>
                  </a:cubicBezTo>
                  <a:cubicBezTo>
                    <a:pt x="1881" y="103"/>
                    <a:pt x="1514" y="44"/>
                    <a:pt x="1069" y="1"/>
                  </a:cubicBezTo>
                  <a:cubicBezTo>
                    <a:pt x="1060" y="0"/>
                    <a:pt x="1051" y="0"/>
                    <a:pt x="104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3">
              <a:extLst>
                <a:ext uri="{FF2B5EF4-FFF2-40B4-BE49-F238E27FC236}">
                  <a16:creationId xmlns:a16="http://schemas.microsoft.com/office/drawing/2014/main" id="{9AB85EF4-A473-B1E3-8EE0-3C3F08748BD2}"/>
                </a:ext>
              </a:extLst>
            </p:cNvPr>
            <p:cNvSpPr/>
            <p:nvPr/>
          </p:nvSpPr>
          <p:spPr>
            <a:xfrm>
              <a:off x="1666675" y="1978600"/>
              <a:ext cx="80125" cy="109675"/>
            </a:xfrm>
            <a:custGeom>
              <a:avLst/>
              <a:gdLst/>
              <a:ahLst/>
              <a:cxnLst/>
              <a:rect l="l" t="t" r="r" b="b"/>
              <a:pathLst>
                <a:path w="3205" h="4387" extrusionOk="0">
                  <a:moveTo>
                    <a:pt x="704" y="0"/>
                  </a:moveTo>
                  <a:cubicBezTo>
                    <a:pt x="626" y="0"/>
                    <a:pt x="553" y="2"/>
                    <a:pt x="485" y="4"/>
                  </a:cubicBezTo>
                  <a:cubicBezTo>
                    <a:pt x="429" y="6"/>
                    <a:pt x="386" y="53"/>
                    <a:pt x="388" y="109"/>
                  </a:cubicBezTo>
                  <a:cubicBezTo>
                    <a:pt x="386" y="163"/>
                    <a:pt x="431" y="208"/>
                    <a:pt x="484" y="208"/>
                  </a:cubicBezTo>
                  <a:cubicBezTo>
                    <a:pt x="487" y="208"/>
                    <a:pt x="490" y="207"/>
                    <a:pt x="493" y="207"/>
                  </a:cubicBezTo>
                  <a:cubicBezTo>
                    <a:pt x="561" y="205"/>
                    <a:pt x="628" y="204"/>
                    <a:pt x="693" y="204"/>
                  </a:cubicBezTo>
                  <a:cubicBezTo>
                    <a:pt x="1196" y="204"/>
                    <a:pt x="1594" y="270"/>
                    <a:pt x="1932" y="409"/>
                  </a:cubicBezTo>
                  <a:cubicBezTo>
                    <a:pt x="2409" y="606"/>
                    <a:pt x="2768" y="970"/>
                    <a:pt x="2892" y="1386"/>
                  </a:cubicBezTo>
                  <a:cubicBezTo>
                    <a:pt x="3023" y="1827"/>
                    <a:pt x="2892" y="2297"/>
                    <a:pt x="2757" y="2614"/>
                  </a:cubicBezTo>
                  <a:cubicBezTo>
                    <a:pt x="2528" y="3155"/>
                    <a:pt x="2160" y="3604"/>
                    <a:pt x="1721" y="3876"/>
                  </a:cubicBezTo>
                  <a:cubicBezTo>
                    <a:pt x="1393" y="4078"/>
                    <a:pt x="1019" y="4183"/>
                    <a:pt x="658" y="4183"/>
                  </a:cubicBezTo>
                  <a:cubicBezTo>
                    <a:pt x="484" y="4183"/>
                    <a:pt x="313" y="4159"/>
                    <a:pt x="151" y="4109"/>
                  </a:cubicBezTo>
                  <a:cubicBezTo>
                    <a:pt x="140" y="4104"/>
                    <a:pt x="127" y="4102"/>
                    <a:pt x="115" y="4102"/>
                  </a:cubicBezTo>
                  <a:cubicBezTo>
                    <a:pt x="72" y="4102"/>
                    <a:pt x="32" y="4130"/>
                    <a:pt x="18" y="4174"/>
                  </a:cubicBezTo>
                  <a:cubicBezTo>
                    <a:pt x="1" y="4231"/>
                    <a:pt x="34" y="4290"/>
                    <a:pt x="91" y="4302"/>
                  </a:cubicBezTo>
                  <a:cubicBezTo>
                    <a:pt x="275" y="4359"/>
                    <a:pt x="466" y="4386"/>
                    <a:pt x="658" y="4386"/>
                  </a:cubicBezTo>
                  <a:cubicBezTo>
                    <a:pt x="1072" y="4383"/>
                    <a:pt x="1476" y="4266"/>
                    <a:pt x="1827" y="4049"/>
                  </a:cubicBezTo>
                  <a:cubicBezTo>
                    <a:pt x="2303" y="3753"/>
                    <a:pt x="2700" y="3273"/>
                    <a:pt x="2944" y="2692"/>
                  </a:cubicBezTo>
                  <a:cubicBezTo>
                    <a:pt x="3155" y="2195"/>
                    <a:pt x="3204" y="1723"/>
                    <a:pt x="3087" y="1327"/>
                  </a:cubicBezTo>
                  <a:cubicBezTo>
                    <a:pt x="2946" y="855"/>
                    <a:pt x="2542" y="441"/>
                    <a:pt x="2009" y="220"/>
                  </a:cubicBezTo>
                  <a:cubicBezTo>
                    <a:pt x="1564" y="37"/>
                    <a:pt x="1082" y="0"/>
                    <a:pt x="70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3">
              <a:extLst>
                <a:ext uri="{FF2B5EF4-FFF2-40B4-BE49-F238E27FC236}">
                  <a16:creationId xmlns:a16="http://schemas.microsoft.com/office/drawing/2014/main" id="{D60813C8-B394-4AA5-8659-EFD7A3AF3A06}"/>
                </a:ext>
              </a:extLst>
            </p:cNvPr>
            <p:cNvSpPr/>
            <p:nvPr/>
          </p:nvSpPr>
          <p:spPr>
            <a:xfrm>
              <a:off x="1797975" y="1978125"/>
              <a:ext cx="78175" cy="97900"/>
            </a:xfrm>
            <a:custGeom>
              <a:avLst/>
              <a:gdLst/>
              <a:ahLst/>
              <a:cxnLst/>
              <a:rect l="l" t="t" r="r" b="b"/>
              <a:pathLst>
                <a:path w="3127" h="3916" extrusionOk="0">
                  <a:moveTo>
                    <a:pt x="299" y="1"/>
                  </a:moveTo>
                  <a:cubicBezTo>
                    <a:pt x="276" y="1"/>
                    <a:pt x="254" y="1"/>
                    <a:pt x="232" y="1"/>
                  </a:cubicBezTo>
                  <a:cubicBezTo>
                    <a:pt x="196" y="1"/>
                    <a:pt x="162" y="22"/>
                    <a:pt x="145" y="53"/>
                  </a:cubicBezTo>
                  <a:cubicBezTo>
                    <a:pt x="110" y="117"/>
                    <a:pt x="115" y="193"/>
                    <a:pt x="156" y="252"/>
                  </a:cubicBezTo>
                  <a:cubicBezTo>
                    <a:pt x="177" y="282"/>
                    <a:pt x="212" y="301"/>
                    <a:pt x="246" y="301"/>
                  </a:cubicBezTo>
                  <a:cubicBezTo>
                    <a:pt x="264" y="301"/>
                    <a:pt x="282" y="296"/>
                    <a:pt x="297" y="285"/>
                  </a:cubicBezTo>
                  <a:cubicBezTo>
                    <a:pt x="324" y="268"/>
                    <a:pt x="342" y="237"/>
                    <a:pt x="340" y="204"/>
                  </a:cubicBezTo>
                  <a:lnTo>
                    <a:pt x="340" y="204"/>
                  </a:lnTo>
                  <a:cubicBezTo>
                    <a:pt x="675" y="206"/>
                    <a:pt x="1008" y="242"/>
                    <a:pt x="1335" y="310"/>
                  </a:cubicBezTo>
                  <a:cubicBezTo>
                    <a:pt x="1838" y="415"/>
                    <a:pt x="2200" y="588"/>
                    <a:pt x="2439" y="837"/>
                  </a:cubicBezTo>
                  <a:cubicBezTo>
                    <a:pt x="2787" y="1197"/>
                    <a:pt x="2907" y="1784"/>
                    <a:pt x="2742" y="2300"/>
                  </a:cubicBezTo>
                  <a:cubicBezTo>
                    <a:pt x="2588" y="2782"/>
                    <a:pt x="2207" y="3201"/>
                    <a:pt x="1698" y="3447"/>
                  </a:cubicBezTo>
                  <a:cubicBezTo>
                    <a:pt x="1337" y="3622"/>
                    <a:pt x="913" y="3713"/>
                    <a:pt x="456" y="3713"/>
                  </a:cubicBezTo>
                  <a:cubicBezTo>
                    <a:pt x="345" y="3713"/>
                    <a:pt x="231" y="3707"/>
                    <a:pt x="116" y="3696"/>
                  </a:cubicBezTo>
                  <a:cubicBezTo>
                    <a:pt x="112" y="3696"/>
                    <a:pt x="107" y="3695"/>
                    <a:pt x="103" y="3695"/>
                  </a:cubicBezTo>
                  <a:cubicBezTo>
                    <a:pt x="51" y="3695"/>
                    <a:pt x="8" y="3736"/>
                    <a:pt x="5" y="3787"/>
                  </a:cubicBezTo>
                  <a:cubicBezTo>
                    <a:pt x="0" y="3844"/>
                    <a:pt x="40" y="3893"/>
                    <a:pt x="97" y="3898"/>
                  </a:cubicBezTo>
                  <a:cubicBezTo>
                    <a:pt x="218" y="3909"/>
                    <a:pt x="338" y="3915"/>
                    <a:pt x="456" y="3915"/>
                  </a:cubicBezTo>
                  <a:cubicBezTo>
                    <a:pt x="943" y="3915"/>
                    <a:pt x="1398" y="3818"/>
                    <a:pt x="1785" y="3631"/>
                  </a:cubicBezTo>
                  <a:cubicBezTo>
                    <a:pt x="2346" y="3360"/>
                    <a:pt x="2764" y="2897"/>
                    <a:pt x="2936" y="2362"/>
                  </a:cubicBezTo>
                  <a:cubicBezTo>
                    <a:pt x="3126" y="1767"/>
                    <a:pt x="2988" y="1113"/>
                    <a:pt x="2585" y="696"/>
                  </a:cubicBezTo>
                  <a:cubicBezTo>
                    <a:pt x="2317" y="415"/>
                    <a:pt x="1920" y="225"/>
                    <a:pt x="1376" y="110"/>
                  </a:cubicBezTo>
                  <a:cubicBezTo>
                    <a:pt x="1022" y="37"/>
                    <a:pt x="660" y="1"/>
                    <a:pt x="2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3">
              <a:extLst>
                <a:ext uri="{FF2B5EF4-FFF2-40B4-BE49-F238E27FC236}">
                  <a16:creationId xmlns:a16="http://schemas.microsoft.com/office/drawing/2014/main" id="{1CFD13BC-1C15-8D16-CBBB-8FE0AB48217A}"/>
                </a:ext>
              </a:extLst>
            </p:cNvPr>
            <p:cNvSpPr/>
            <p:nvPr/>
          </p:nvSpPr>
          <p:spPr>
            <a:xfrm>
              <a:off x="1916325" y="1798575"/>
              <a:ext cx="69775" cy="92925"/>
            </a:xfrm>
            <a:custGeom>
              <a:avLst/>
              <a:gdLst/>
              <a:ahLst/>
              <a:cxnLst/>
              <a:rect l="l" t="t" r="r" b="b"/>
              <a:pathLst>
                <a:path w="2791" h="3717" extrusionOk="0">
                  <a:moveTo>
                    <a:pt x="661" y="1"/>
                  </a:moveTo>
                  <a:cubicBezTo>
                    <a:pt x="599" y="1"/>
                    <a:pt x="536" y="2"/>
                    <a:pt x="472" y="5"/>
                  </a:cubicBezTo>
                  <a:cubicBezTo>
                    <a:pt x="417" y="8"/>
                    <a:pt x="372" y="56"/>
                    <a:pt x="375" y="111"/>
                  </a:cubicBezTo>
                  <a:cubicBezTo>
                    <a:pt x="377" y="166"/>
                    <a:pt x="420" y="208"/>
                    <a:pt x="473" y="208"/>
                  </a:cubicBezTo>
                  <a:cubicBezTo>
                    <a:pt x="476" y="208"/>
                    <a:pt x="479" y="208"/>
                    <a:pt x="482" y="208"/>
                  </a:cubicBezTo>
                  <a:cubicBezTo>
                    <a:pt x="543" y="205"/>
                    <a:pt x="603" y="204"/>
                    <a:pt x="662" y="204"/>
                  </a:cubicBezTo>
                  <a:cubicBezTo>
                    <a:pt x="1116" y="204"/>
                    <a:pt x="1503" y="290"/>
                    <a:pt x="1815" y="459"/>
                  </a:cubicBezTo>
                  <a:cubicBezTo>
                    <a:pt x="2237" y="687"/>
                    <a:pt x="2521" y="1086"/>
                    <a:pt x="2554" y="1496"/>
                  </a:cubicBezTo>
                  <a:cubicBezTo>
                    <a:pt x="2584" y="1853"/>
                    <a:pt x="2435" y="2244"/>
                    <a:pt x="2114" y="2655"/>
                  </a:cubicBezTo>
                  <a:cubicBezTo>
                    <a:pt x="1835" y="3013"/>
                    <a:pt x="1531" y="3261"/>
                    <a:pt x="1210" y="3389"/>
                  </a:cubicBezTo>
                  <a:cubicBezTo>
                    <a:pt x="1001" y="3472"/>
                    <a:pt x="766" y="3514"/>
                    <a:pt x="509" y="3514"/>
                  </a:cubicBezTo>
                  <a:cubicBezTo>
                    <a:pt x="387" y="3514"/>
                    <a:pt x="261" y="3504"/>
                    <a:pt x="130" y="3486"/>
                  </a:cubicBezTo>
                  <a:cubicBezTo>
                    <a:pt x="123" y="3485"/>
                    <a:pt x="117" y="3484"/>
                    <a:pt x="110" y="3484"/>
                  </a:cubicBezTo>
                  <a:cubicBezTo>
                    <a:pt x="61" y="3484"/>
                    <a:pt x="17" y="3521"/>
                    <a:pt x="9" y="3572"/>
                  </a:cubicBezTo>
                  <a:cubicBezTo>
                    <a:pt x="1" y="3629"/>
                    <a:pt x="42" y="3681"/>
                    <a:pt x="101" y="3686"/>
                  </a:cubicBezTo>
                  <a:cubicBezTo>
                    <a:pt x="236" y="3707"/>
                    <a:pt x="372" y="3716"/>
                    <a:pt x="509" y="3716"/>
                  </a:cubicBezTo>
                  <a:cubicBezTo>
                    <a:pt x="793" y="3716"/>
                    <a:pt x="1053" y="3670"/>
                    <a:pt x="1285" y="3577"/>
                  </a:cubicBezTo>
                  <a:cubicBezTo>
                    <a:pt x="1638" y="3435"/>
                    <a:pt x="1972" y="3167"/>
                    <a:pt x="2275" y="2780"/>
                  </a:cubicBezTo>
                  <a:cubicBezTo>
                    <a:pt x="2628" y="2328"/>
                    <a:pt x="2790" y="1890"/>
                    <a:pt x="2755" y="1481"/>
                  </a:cubicBezTo>
                  <a:cubicBezTo>
                    <a:pt x="2717" y="1001"/>
                    <a:pt x="2394" y="541"/>
                    <a:pt x="1911" y="281"/>
                  </a:cubicBezTo>
                  <a:cubicBezTo>
                    <a:pt x="1569" y="95"/>
                    <a:pt x="1150" y="1"/>
                    <a:pt x="66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3">
              <a:extLst>
                <a:ext uri="{FF2B5EF4-FFF2-40B4-BE49-F238E27FC236}">
                  <a16:creationId xmlns:a16="http://schemas.microsoft.com/office/drawing/2014/main" id="{EE23877D-E55E-16B0-EB01-CAE2570C68E7}"/>
                </a:ext>
              </a:extLst>
            </p:cNvPr>
            <p:cNvSpPr/>
            <p:nvPr/>
          </p:nvSpPr>
          <p:spPr>
            <a:xfrm>
              <a:off x="1787425" y="1565150"/>
              <a:ext cx="172525" cy="530450"/>
            </a:xfrm>
            <a:custGeom>
              <a:avLst/>
              <a:gdLst/>
              <a:ahLst/>
              <a:cxnLst/>
              <a:rect l="l" t="t" r="r" b="b"/>
              <a:pathLst>
                <a:path w="6901" h="21218" extrusionOk="0">
                  <a:moveTo>
                    <a:pt x="6791" y="1"/>
                  </a:moveTo>
                  <a:cubicBezTo>
                    <a:pt x="6740" y="1"/>
                    <a:pt x="6696" y="40"/>
                    <a:pt x="6690" y="92"/>
                  </a:cubicBezTo>
                  <a:cubicBezTo>
                    <a:pt x="6683" y="136"/>
                    <a:pt x="6031" y="4569"/>
                    <a:pt x="5792" y="6380"/>
                  </a:cubicBezTo>
                  <a:cubicBezTo>
                    <a:pt x="5701" y="7062"/>
                    <a:pt x="5587" y="8276"/>
                    <a:pt x="5454" y="9683"/>
                  </a:cubicBezTo>
                  <a:cubicBezTo>
                    <a:pt x="5227" y="12096"/>
                    <a:pt x="4943" y="15098"/>
                    <a:pt x="4618" y="17224"/>
                  </a:cubicBezTo>
                  <a:cubicBezTo>
                    <a:pt x="4280" y="19430"/>
                    <a:pt x="2864" y="20596"/>
                    <a:pt x="1754" y="20923"/>
                  </a:cubicBezTo>
                  <a:cubicBezTo>
                    <a:pt x="1548" y="20984"/>
                    <a:pt x="1352" y="21014"/>
                    <a:pt x="1184" y="21014"/>
                  </a:cubicBezTo>
                  <a:cubicBezTo>
                    <a:pt x="971" y="21014"/>
                    <a:pt x="804" y="20966"/>
                    <a:pt x="719" y="20871"/>
                  </a:cubicBezTo>
                  <a:cubicBezTo>
                    <a:pt x="342" y="20337"/>
                    <a:pt x="1167" y="8436"/>
                    <a:pt x="1814" y="565"/>
                  </a:cubicBezTo>
                  <a:cubicBezTo>
                    <a:pt x="1819" y="509"/>
                    <a:pt x="1776" y="460"/>
                    <a:pt x="1720" y="455"/>
                  </a:cubicBezTo>
                  <a:cubicBezTo>
                    <a:pt x="1718" y="455"/>
                    <a:pt x="1716" y="455"/>
                    <a:pt x="1714" y="455"/>
                  </a:cubicBezTo>
                  <a:cubicBezTo>
                    <a:pt x="1661" y="455"/>
                    <a:pt x="1617" y="495"/>
                    <a:pt x="1611" y="547"/>
                  </a:cubicBezTo>
                  <a:cubicBezTo>
                    <a:pt x="1444" y="2575"/>
                    <a:pt x="0" y="20368"/>
                    <a:pt x="565" y="21004"/>
                  </a:cubicBezTo>
                  <a:cubicBezTo>
                    <a:pt x="691" y="21145"/>
                    <a:pt x="911" y="21218"/>
                    <a:pt x="1189" y="21218"/>
                  </a:cubicBezTo>
                  <a:cubicBezTo>
                    <a:pt x="1400" y="21213"/>
                    <a:pt x="1609" y="21180"/>
                    <a:pt x="1811" y="21118"/>
                  </a:cubicBezTo>
                  <a:cubicBezTo>
                    <a:pt x="2979" y="20774"/>
                    <a:pt x="4465" y="19555"/>
                    <a:pt x="4817" y="17256"/>
                  </a:cubicBezTo>
                  <a:cubicBezTo>
                    <a:pt x="5144" y="15124"/>
                    <a:pt x="5427" y="12117"/>
                    <a:pt x="5655" y="9702"/>
                  </a:cubicBezTo>
                  <a:cubicBezTo>
                    <a:pt x="5788" y="8298"/>
                    <a:pt x="5903" y="7084"/>
                    <a:pt x="5993" y="6407"/>
                  </a:cubicBezTo>
                  <a:cubicBezTo>
                    <a:pt x="6231" y="4598"/>
                    <a:pt x="6883" y="167"/>
                    <a:pt x="6891" y="122"/>
                  </a:cubicBezTo>
                  <a:cubicBezTo>
                    <a:pt x="6901" y="65"/>
                    <a:pt x="6863" y="11"/>
                    <a:pt x="6806" y="2"/>
                  </a:cubicBezTo>
                  <a:cubicBezTo>
                    <a:pt x="6801" y="1"/>
                    <a:pt x="6796" y="1"/>
                    <a:pt x="679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3">
              <a:extLst>
                <a:ext uri="{FF2B5EF4-FFF2-40B4-BE49-F238E27FC236}">
                  <a16:creationId xmlns:a16="http://schemas.microsoft.com/office/drawing/2014/main" id="{73498703-ED40-9487-A206-1B95797F55F0}"/>
                </a:ext>
              </a:extLst>
            </p:cNvPr>
            <p:cNvSpPr/>
            <p:nvPr/>
          </p:nvSpPr>
          <p:spPr>
            <a:xfrm>
              <a:off x="1657450" y="1566250"/>
              <a:ext cx="152100" cy="542800"/>
            </a:xfrm>
            <a:custGeom>
              <a:avLst/>
              <a:gdLst/>
              <a:ahLst/>
              <a:cxnLst/>
              <a:rect l="l" t="t" r="r" b="b"/>
              <a:pathLst>
                <a:path w="6084" h="21712" extrusionOk="0">
                  <a:moveTo>
                    <a:pt x="2523" y="0"/>
                  </a:moveTo>
                  <a:cubicBezTo>
                    <a:pt x="2478" y="0"/>
                    <a:pt x="2434" y="27"/>
                    <a:pt x="2424" y="86"/>
                  </a:cubicBezTo>
                  <a:cubicBezTo>
                    <a:pt x="1847" y="4992"/>
                    <a:pt x="0" y="21034"/>
                    <a:pt x="452" y="21450"/>
                  </a:cubicBezTo>
                  <a:cubicBezTo>
                    <a:pt x="619" y="21604"/>
                    <a:pt x="1009" y="21712"/>
                    <a:pt x="1496" y="21712"/>
                  </a:cubicBezTo>
                  <a:cubicBezTo>
                    <a:pt x="1761" y="21712"/>
                    <a:pt x="2025" y="21682"/>
                    <a:pt x="2283" y="21623"/>
                  </a:cubicBezTo>
                  <a:cubicBezTo>
                    <a:pt x="2961" y="21472"/>
                    <a:pt x="4192" y="20982"/>
                    <a:pt x="4830" y="19411"/>
                  </a:cubicBezTo>
                  <a:cubicBezTo>
                    <a:pt x="5859" y="16868"/>
                    <a:pt x="6078" y="13438"/>
                    <a:pt x="6080" y="13403"/>
                  </a:cubicBezTo>
                  <a:cubicBezTo>
                    <a:pt x="6083" y="13347"/>
                    <a:pt x="6040" y="13298"/>
                    <a:pt x="5985" y="13295"/>
                  </a:cubicBezTo>
                  <a:cubicBezTo>
                    <a:pt x="5984" y="13295"/>
                    <a:pt x="5983" y="13295"/>
                    <a:pt x="5982" y="13295"/>
                  </a:cubicBezTo>
                  <a:cubicBezTo>
                    <a:pt x="5928" y="13295"/>
                    <a:pt x="5882" y="13335"/>
                    <a:pt x="5877" y="13390"/>
                  </a:cubicBezTo>
                  <a:cubicBezTo>
                    <a:pt x="5875" y="13425"/>
                    <a:pt x="5660" y="16822"/>
                    <a:pt x="4641" y="19335"/>
                  </a:cubicBezTo>
                  <a:cubicBezTo>
                    <a:pt x="4038" y="20820"/>
                    <a:pt x="2877" y="21282"/>
                    <a:pt x="2239" y="21425"/>
                  </a:cubicBezTo>
                  <a:cubicBezTo>
                    <a:pt x="1970" y="21485"/>
                    <a:pt x="1715" y="21510"/>
                    <a:pt x="1489" y="21510"/>
                  </a:cubicBezTo>
                  <a:cubicBezTo>
                    <a:pt x="1046" y="21510"/>
                    <a:pt x="712" y="21416"/>
                    <a:pt x="600" y="21314"/>
                  </a:cubicBezTo>
                  <a:cubicBezTo>
                    <a:pt x="322" y="20760"/>
                    <a:pt x="1660" y="8329"/>
                    <a:pt x="2624" y="110"/>
                  </a:cubicBezTo>
                  <a:cubicBezTo>
                    <a:pt x="2630" y="39"/>
                    <a:pt x="2577" y="0"/>
                    <a:pt x="252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2626F2D8-8F84-2666-BC47-7FC0410F746D}"/>
              </a:ext>
            </a:extLst>
          </p:cNvPr>
          <p:cNvSpPr txBox="1"/>
          <p:nvPr/>
        </p:nvSpPr>
        <p:spPr>
          <a:xfrm>
            <a:off x="595993" y="2243543"/>
            <a:ext cx="7768595" cy="1600438"/>
          </a:xfrm>
          <a:prstGeom prst="rect">
            <a:avLst/>
          </a:prstGeom>
          <a:noFill/>
        </p:spPr>
        <p:txBody>
          <a:bodyPr wrap="square" rtlCol="0">
            <a:spAutoFit/>
          </a:bodyPr>
          <a:lstStyle/>
          <a:p>
            <a:pPr marL="457200" lvl="0" indent="-381000" algn="l" rtl="0">
              <a:lnSpc>
                <a:spcPct val="100000"/>
              </a:lnSpc>
              <a:spcBef>
                <a:spcPts val="0"/>
              </a:spcBef>
              <a:spcAft>
                <a:spcPts val="0"/>
              </a:spcAft>
              <a:buSzPts val="2400"/>
              <a:buFont typeface="Open Sans"/>
              <a:buChar char="●"/>
            </a:pPr>
            <a:r>
              <a:rPr lang="vi-VN" sz="1400" dirty="0">
                <a:latin typeface="Open Sans"/>
                <a:ea typeface="Open Sans"/>
                <a:cs typeface="Open Sans"/>
                <a:sym typeface="Open Sans"/>
              </a:rPr>
              <a:t>Nhóm </a:t>
            </a:r>
            <a:r>
              <a:rPr lang="vi-VN" dirty="0">
                <a:latin typeface="Open Sans"/>
                <a:ea typeface="Open Sans"/>
                <a:cs typeface="Open Sans"/>
                <a:sym typeface="Open Sans"/>
              </a:rPr>
              <a:t>chúng tôi</a:t>
            </a:r>
            <a:r>
              <a:rPr lang="vi-VN" sz="1400" dirty="0">
                <a:latin typeface="Open Sans"/>
                <a:ea typeface="Open Sans"/>
                <a:cs typeface="Open Sans"/>
                <a:sym typeface="Open Sans"/>
              </a:rPr>
              <a:t> đang tìm hướng cải thiện để có thể đưa ra nhiều thuật toán tốt hơn, cải thiện chúng để có thể ứng dụng trên nhiều điều kiện, trường hợp hơn nữa.</a:t>
            </a:r>
          </a:p>
          <a:p>
            <a:pPr marL="76200" lvl="0" algn="l" rtl="0">
              <a:lnSpc>
                <a:spcPct val="100000"/>
              </a:lnSpc>
              <a:spcBef>
                <a:spcPts val="0"/>
              </a:spcBef>
              <a:spcAft>
                <a:spcPts val="0"/>
              </a:spcAft>
              <a:buSzPts val="2400"/>
            </a:pPr>
            <a:endParaRPr lang="vi-VN" sz="1400" dirty="0">
              <a:latin typeface="Open Sans"/>
              <a:ea typeface="Open Sans"/>
              <a:cs typeface="Open Sans"/>
              <a:sym typeface="Open Sans"/>
            </a:endParaRPr>
          </a:p>
          <a:p>
            <a:pPr marL="457200" lvl="0" indent="-381000" algn="l" rtl="0">
              <a:lnSpc>
                <a:spcPct val="100000"/>
              </a:lnSpc>
              <a:spcBef>
                <a:spcPts val="0"/>
              </a:spcBef>
              <a:spcAft>
                <a:spcPts val="0"/>
              </a:spcAft>
              <a:buSzPts val="2400"/>
              <a:buFont typeface="Open Sans"/>
              <a:buChar char="●"/>
            </a:pPr>
            <a:r>
              <a:rPr lang="vi-VN" sz="1400" dirty="0">
                <a:latin typeface="Open Sans"/>
                <a:ea typeface="Open Sans"/>
                <a:cs typeface="Open Sans"/>
                <a:sym typeface="Open Sans"/>
              </a:rPr>
              <a:t>Trong tương lai nhóm sẽ xây dựng và phát triển các nền tảng để có thể ứng dụng chúng vào các lĩnh vực như kỹ xảo phim ảnh, các game thực tế ảo, các cử chỉ điều khiển Robot.</a:t>
            </a:r>
          </a:p>
          <a:p>
            <a:endParaRPr lang="en-VN" dirty="0"/>
          </a:p>
        </p:txBody>
      </p:sp>
    </p:spTree>
    <p:extLst>
      <p:ext uri="{BB962C8B-B14F-4D97-AF65-F5344CB8AC3E}">
        <p14:creationId xmlns:p14="http://schemas.microsoft.com/office/powerpoint/2010/main" val="176079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9"/>
          <p:cNvSpPr/>
          <p:nvPr/>
        </p:nvSpPr>
        <p:spPr>
          <a:xfrm>
            <a:off x="3379068" y="621788"/>
            <a:ext cx="2404200" cy="737750"/>
          </a:xfrm>
          <a:custGeom>
            <a:avLst/>
            <a:gdLst/>
            <a:ahLst/>
            <a:cxnLst/>
            <a:rect l="l" t="t" r="r" b="b"/>
            <a:pathLst>
              <a:path w="96168" h="29510" extrusionOk="0">
                <a:moveTo>
                  <a:pt x="84496" y="2479"/>
                </a:moveTo>
                <a:cubicBezTo>
                  <a:pt x="71553" y="-1051"/>
                  <a:pt x="23144" y="-715"/>
                  <a:pt x="10537" y="3487"/>
                </a:cubicBezTo>
                <a:cubicBezTo>
                  <a:pt x="-2070" y="7689"/>
                  <a:pt x="-4087" y="24162"/>
                  <a:pt x="8856" y="27692"/>
                </a:cubicBezTo>
                <a:cubicBezTo>
                  <a:pt x="21799" y="31222"/>
                  <a:pt x="75587" y="28868"/>
                  <a:pt x="88194" y="24666"/>
                </a:cubicBezTo>
                <a:cubicBezTo>
                  <a:pt x="100801" y="20464"/>
                  <a:pt x="97439" y="6009"/>
                  <a:pt x="84496" y="2479"/>
                </a:cubicBezTo>
                <a:close/>
              </a:path>
            </a:pathLst>
          </a:custGeom>
          <a:solidFill>
            <a:schemeClr val="accent2"/>
          </a:solidFill>
          <a:ln>
            <a:noFill/>
          </a:ln>
        </p:spPr>
      </p:sp>
      <p:sp>
        <p:nvSpPr>
          <p:cNvPr id="976" name="Google Shape;976;p39"/>
          <p:cNvSpPr txBox="1">
            <a:spLocks noGrp="1"/>
          </p:cNvSpPr>
          <p:nvPr>
            <p:ph type="ctrTitle"/>
          </p:nvPr>
        </p:nvSpPr>
        <p:spPr>
          <a:xfrm>
            <a:off x="1215768" y="500336"/>
            <a:ext cx="6730800" cy="12248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7000" dirty="0">
                <a:solidFill>
                  <a:srgbClr val="00B0F0"/>
                </a:solidFill>
              </a:rPr>
              <a:t>Thanks for listening</a:t>
            </a:r>
            <a:endParaRPr lang="en-US" sz="4900" dirty="0">
              <a:solidFill>
                <a:srgbClr val="00B0F0"/>
              </a:solidFill>
            </a:endParaRPr>
          </a:p>
        </p:txBody>
      </p:sp>
      <p:grpSp>
        <p:nvGrpSpPr>
          <p:cNvPr id="978" name="Google Shape;978;p39"/>
          <p:cNvGrpSpPr/>
          <p:nvPr/>
        </p:nvGrpSpPr>
        <p:grpSpPr>
          <a:xfrm>
            <a:off x="7597763" y="2905670"/>
            <a:ext cx="578164" cy="572878"/>
            <a:chOff x="965025" y="1875400"/>
            <a:chExt cx="288275" cy="285625"/>
          </a:xfrm>
        </p:grpSpPr>
        <p:sp>
          <p:nvSpPr>
            <p:cNvPr id="979" name="Google Shape;979;p39"/>
            <p:cNvSpPr/>
            <p:nvPr/>
          </p:nvSpPr>
          <p:spPr>
            <a:xfrm>
              <a:off x="965025" y="1875400"/>
              <a:ext cx="288275" cy="285625"/>
            </a:xfrm>
            <a:custGeom>
              <a:avLst/>
              <a:gdLst/>
              <a:ahLst/>
              <a:cxnLst/>
              <a:rect l="l" t="t" r="r" b="b"/>
              <a:pathLst>
                <a:path w="11531" h="11425" extrusionOk="0">
                  <a:moveTo>
                    <a:pt x="5776" y="358"/>
                  </a:moveTo>
                  <a:cubicBezTo>
                    <a:pt x="5923" y="619"/>
                    <a:pt x="6211" y="1296"/>
                    <a:pt x="6441" y="1894"/>
                  </a:cubicBezTo>
                  <a:cubicBezTo>
                    <a:pt x="6463" y="1950"/>
                    <a:pt x="6516" y="1984"/>
                    <a:pt x="6572" y="1984"/>
                  </a:cubicBezTo>
                  <a:cubicBezTo>
                    <a:pt x="6595" y="1984"/>
                    <a:pt x="6617" y="1978"/>
                    <a:pt x="6639" y="1967"/>
                  </a:cubicBezTo>
                  <a:cubicBezTo>
                    <a:pt x="7201" y="1658"/>
                    <a:pt x="8062" y="1228"/>
                    <a:pt x="8281" y="1185"/>
                  </a:cubicBezTo>
                  <a:lnTo>
                    <a:pt x="8281" y="1185"/>
                  </a:lnTo>
                  <a:cubicBezTo>
                    <a:pt x="8307" y="1378"/>
                    <a:pt x="8186" y="2060"/>
                    <a:pt x="8043" y="2631"/>
                  </a:cubicBezTo>
                  <a:cubicBezTo>
                    <a:pt x="8033" y="2676"/>
                    <a:pt x="8045" y="2723"/>
                    <a:pt x="8076" y="2758"/>
                  </a:cubicBezTo>
                  <a:cubicBezTo>
                    <a:pt x="8103" y="2788"/>
                    <a:pt x="8139" y="2803"/>
                    <a:pt x="8178" y="2803"/>
                  </a:cubicBezTo>
                  <a:cubicBezTo>
                    <a:pt x="8186" y="2803"/>
                    <a:pt x="8193" y="2803"/>
                    <a:pt x="8200" y="2802"/>
                  </a:cubicBezTo>
                  <a:cubicBezTo>
                    <a:pt x="8212" y="2800"/>
                    <a:pt x="9356" y="2631"/>
                    <a:pt x="9940" y="2631"/>
                  </a:cubicBezTo>
                  <a:cubicBezTo>
                    <a:pt x="9951" y="2630"/>
                    <a:pt x="9962" y="2630"/>
                    <a:pt x="9974" y="2630"/>
                  </a:cubicBezTo>
                  <a:cubicBezTo>
                    <a:pt x="10028" y="2630"/>
                    <a:pt x="10082" y="2634"/>
                    <a:pt x="10137" y="2639"/>
                  </a:cubicBezTo>
                  <a:cubicBezTo>
                    <a:pt x="10060" y="2879"/>
                    <a:pt x="9746" y="3535"/>
                    <a:pt x="9444" y="4112"/>
                  </a:cubicBezTo>
                  <a:cubicBezTo>
                    <a:pt x="9404" y="4192"/>
                    <a:pt x="9445" y="4288"/>
                    <a:pt x="9531" y="4313"/>
                  </a:cubicBezTo>
                  <a:cubicBezTo>
                    <a:pt x="10200" y="4496"/>
                    <a:pt x="10974" y="4760"/>
                    <a:pt x="11126" y="4877"/>
                  </a:cubicBezTo>
                  <a:cubicBezTo>
                    <a:pt x="11017" y="5069"/>
                    <a:pt x="10326" y="5636"/>
                    <a:pt x="9707" y="6082"/>
                  </a:cubicBezTo>
                  <a:cubicBezTo>
                    <a:pt x="9629" y="6138"/>
                    <a:pt x="9631" y="6256"/>
                    <a:pt x="9711" y="6311"/>
                  </a:cubicBezTo>
                  <a:cubicBezTo>
                    <a:pt x="10413" y="6784"/>
                    <a:pt x="11021" y="7334"/>
                    <a:pt x="11012" y="7481"/>
                  </a:cubicBezTo>
                  <a:cubicBezTo>
                    <a:pt x="10939" y="7627"/>
                    <a:pt x="10066" y="7886"/>
                    <a:pt x="9105" y="8045"/>
                  </a:cubicBezTo>
                  <a:cubicBezTo>
                    <a:pt x="9009" y="8061"/>
                    <a:pt x="8958" y="8165"/>
                    <a:pt x="9005" y="8251"/>
                  </a:cubicBezTo>
                  <a:cubicBezTo>
                    <a:pt x="9327" y="8827"/>
                    <a:pt x="9646" y="9533"/>
                    <a:pt x="9634" y="9715"/>
                  </a:cubicBezTo>
                  <a:cubicBezTo>
                    <a:pt x="9608" y="9723"/>
                    <a:pt x="9547" y="9737"/>
                    <a:pt x="9409" y="9737"/>
                  </a:cubicBezTo>
                  <a:cubicBezTo>
                    <a:pt x="8880" y="9737"/>
                    <a:pt x="7905" y="9529"/>
                    <a:pt x="7895" y="9528"/>
                  </a:cubicBezTo>
                  <a:cubicBezTo>
                    <a:pt x="7885" y="9526"/>
                    <a:pt x="7876" y="9525"/>
                    <a:pt x="7867" y="9525"/>
                  </a:cubicBezTo>
                  <a:cubicBezTo>
                    <a:pt x="7807" y="9525"/>
                    <a:pt x="7752" y="9563"/>
                    <a:pt x="7732" y="9620"/>
                  </a:cubicBezTo>
                  <a:cubicBezTo>
                    <a:pt x="7538" y="10218"/>
                    <a:pt x="7287" y="10902"/>
                    <a:pt x="7173" y="11115"/>
                  </a:cubicBezTo>
                  <a:cubicBezTo>
                    <a:pt x="6969" y="10965"/>
                    <a:pt x="6443" y="10319"/>
                    <a:pt x="6024" y="9739"/>
                  </a:cubicBezTo>
                  <a:cubicBezTo>
                    <a:pt x="6000" y="9706"/>
                    <a:pt x="5963" y="9685"/>
                    <a:pt x="5921" y="9683"/>
                  </a:cubicBezTo>
                  <a:lnTo>
                    <a:pt x="5911" y="9683"/>
                  </a:lnTo>
                  <a:cubicBezTo>
                    <a:pt x="5909" y="9683"/>
                    <a:pt x="5907" y="9683"/>
                    <a:pt x="5905" y="9683"/>
                  </a:cubicBezTo>
                  <a:cubicBezTo>
                    <a:pt x="5868" y="9683"/>
                    <a:pt x="5834" y="9698"/>
                    <a:pt x="5807" y="9723"/>
                  </a:cubicBezTo>
                  <a:cubicBezTo>
                    <a:pt x="5277" y="10254"/>
                    <a:pt x="4662" y="10824"/>
                    <a:pt x="4443" y="10977"/>
                  </a:cubicBezTo>
                  <a:cubicBezTo>
                    <a:pt x="4375" y="10740"/>
                    <a:pt x="4251" y="10128"/>
                    <a:pt x="4152" y="9577"/>
                  </a:cubicBezTo>
                  <a:cubicBezTo>
                    <a:pt x="4139" y="9508"/>
                    <a:pt x="4080" y="9462"/>
                    <a:pt x="4015" y="9462"/>
                  </a:cubicBezTo>
                  <a:cubicBezTo>
                    <a:pt x="3998" y="9462"/>
                    <a:pt x="3980" y="9465"/>
                    <a:pt x="3963" y="9472"/>
                  </a:cubicBezTo>
                  <a:cubicBezTo>
                    <a:pt x="3361" y="9711"/>
                    <a:pt x="2360" y="10078"/>
                    <a:pt x="1988" y="10141"/>
                  </a:cubicBezTo>
                  <a:cubicBezTo>
                    <a:pt x="2038" y="9851"/>
                    <a:pt x="2245" y="9075"/>
                    <a:pt x="2447" y="8378"/>
                  </a:cubicBezTo>
                  <a:cubicBezTo>
                    <a:pt x="2468" y="8303"/>
                    <a:pt x="2423" y="8223"/>
                    <a:pt x="2346" y="8204"/>
                  </a:cubicBezTo>
                  <a:cubicBezTo>
                    <a:pt x="1607" y="8022"/>
                    <a:pt x="757" y="7771"/>
                    <a:pt x="526" y="7645"/>
                  </a:cubicBezTo>
                  <a:cubicBezTo>
                    <a:pt x="681" y="7449"/>
                    <a:pt x="1305" y="6939"/>
                    <a:pt x="1860" y="6529"/>
                  </a:cubicBezTo>
                  <a:cubicBezTo>
                    <a:pt x="1941" y="6469"/>
                    <a:pt x="1934" y="6345"/>
                    <a:pt x="1846" y="6295"/>
                  </a:cubicBezTo>
                  <a:cubicBezTo>
                    <a:pt x="1036" y="5829"/>
                    <a:pt x="332" y="5277"/>
                    <a:pt x="337" y="5114"/>
                  </a:cubicBezTo>
                  <a:cubicBezTo>
                    <a:pt x="364" y="4966"/>
                    <a:pt x="1139" y="4658"/>
                    <a:pt x="1965" y="4471"/>
                  </a:cubicBezTo>
                  <a:cubicBezTo>
                    <a:pt x="2054" y="4451"/>
                    <a:pt x="2101" y="4351"/>
                    <a:pt x="2058" y="4269"/>
                  </a:cubicBezTo>
                  <a:cubicBezTo>
                    <a:pt x="1696" y="3595"/>
                    <a:pt x="1324" y="2830"/>
                    <a:pt x="1232" y="2542"/>
                  </a:cubicBezTo>
                  <a:lnTo>
                    <a:pt x="1232" y="2542"/>
                  </a:lnTo>
                  <a:cubicBezTo>
                    <a:pt x="1598" y="2573"/>
                    <a:pt x="2571" y="2802"/>
                    <a:pt x="2941" y="2894"/>
                  </a:cubicBezTo>
                  <a:cubicBezTo>
                    <a:pt x="2952" y="2897"/>
                    <a:pt x="2962" y="2898"/>
                    <a:pt x="2972" y="2898"/>
                  </a:cubicBezTo>
                  <a:cubicBezTo>
                    <a:pt x="3003" y="2898"/>
                    <a:pt x="3034" y="2888"/>
                    <a:pt x="3058" y="2870"/>
                  </a:cubicBezTo>
                  <a:cubicBezTo>
                    <a:pt x="3093" y="2844"/>
                    <a:pt x="3113" y="2805"/>
                    <a:pt x="3114" y="2763"/>
                  </a:cubicBezTo>
                  <a:cubicBezTo>
                    <a:pt x="3139" y="2023"/>
                    <a:pt x="3189" y="1204"/>
                    <a:pt x="3244" y="917"/>
                  </a:cubicBezTo>
                  <a:cubicBezTo>
                    <a:pt x="3527" y="1061"/>
                    <a:pt x="4309" y="1557"/>
                    <a:pt x="5011" y="2023"/>
                  </a:cubicBezTo>
                  <a:cubicBezTo>
                    <a:pt x="5034" y="2038"/>
                    <a:pt x="5061" y="2047"/>
                    <a:pt x="5089" y="2047"/>
                  </a:cubicBezTo>
                  <a:cubicBezTo>
                    <a:pt x="5104" y="2047"/>
                    <a:pt x="5120" y="2044"/>
                    <a:pt x="5135" y="2039"/>
                  </a:cubicBezTo>
                  <a:cubicBezTo>
                    <a:pt x="5177" y="2023"/>
                    <a:pt x="5210" y="1990"/>
                    <a:pt x="5222" y="1946"/>
                  </a:cubicBezTo>
                  <a:cubicBezTo>
                    <a:pt x="5404" y="1328"/>
                    <a:pt x="5643" y="624"/>
                    <a:pt x="5776" y="358"/>
                  </a:cubicBezTo>
                  <a:close/>
                  <a:moveTo>
                    <a:pt x="5774" y="0"/>
                  </a:moveTo>
                  <a:cubicBezTo>
                    <a:pt x="5669" y="0"/>
                    <a:pt x="5514" y="0"/>
                    <a:pt x="5009" y="1686"/>
                  </a:cubicBezTo>
                  <a:cubicBezTo>
                    <a:pt x="3921" y="964"/>
                    <a:pt x="3303" y="599"/>
                    <a:pt x="3172" y="599"/>
                  </a:cubicBezTo>
                  <a:cubicBezTo>
                    <a:pt x="3158" y="599"/>
                    <a:pt x="3146" y="601"/>
                    <a:pt x="3132" y="605"/>
                  </a:cubicBezTo>
                  <a:cubicBezTo>
                    <a:pt x="3024" y="633"/>
                    <a:pt x="2910" y="661"/>
                    <a:pt x="2842" y="2582"/>
                  </a:cubicBezTo>
                  <a:cubicBezTo>
                    <a:pt x="2447" y="2486"/>
                    <a:pt x="1474" y="2259"/>
                    <a:pt x="1163" y="2259"/>
                  </a:cubicBezTo>
                  <a:cubicBezTo>
                    <a:pt x="1109" y="2259"/>
                    <a:pt x="1050" y="2264"/>
                    <a:pt x="1001" y="2301"/>
                  </a:cubicBezTo>
                  <a:cubicBezTo>
                    <a:pt x="905" y="2372"/>
                    <a:pt x="786" y="2461"/>
                    <a:pt x="1728" y="4241"/>
                  </a:cubicBezTo>
                  <a:cubicBezTo>
                    <a:pt x="1139" y="4384"/>
                    <a:pt x="128" y="4686"/>
                    <a:pt x="63" y="5069"/>
                  </a:cubicBezTo>
                  <a:cubicBezTo>
                    <a:pt x="0" y="5451"/>
                    <a:pt x="954" y="6087"/>
                    <a:pt x="1527" y="6429"/>
                  </a:cubicBezTo>
                  <a:cubicBezTo>
                    <a:pt x="178" y="7442"/>
                    <a:pt x="210" y="7622"/>
                    <a:pt x="222" y="7701"/>
                  </a:cubicBezTo>
                  <a:cubicBezTo>
                    <a:pt x="236" y="7790"/>
                    <a:pt x="267" y="7972"/>
                    <a:pt x="2140" y="8441"/>
                  </a:cubicBezTo>
                  <a:cubicBezTo>
                    <a:pt x="1972" y="9025"/>
                    <a:pt x="1673" y="10104"/>
                    <a:pt x="1703" y="10287"/>
                  </a:cubicBezTo>
                  <a:cubicBezTo>
                    <a:pt x="1710" y="10321"/>
                    <a:pt x="1742" y="10431"/>
                    <a:pt x="1911" y="10431"/>
                  </a:cubicBezTo>
                  <a:cubicBezTo>
                    <a:pt x="2241" y="10431"/>
                    <a:pt x="3453" y="9971"/>
                    <a:pt x="3911" y="9793"/>
                  </a:cubicBezTo>
                  <a:cubicBezTo>
                    <a:pt x="4010" y="10342"/>
                    <a:pt x="4162" y="11110"/>
                    <a:pt x="4253" y="11231"/>
                  </a:cubicBezTo>
                  <a:cubicBezTo>
                    <a:pt x="4286" y="11269"/>
                    <a:pt x="4333" y="11292"/>
                    <a:pt x="4384" y="11293"/>
                  </a:cubicBezTo>
                  <a:cubicBezTo>
                    <a:pt x="4545" y="11293"/>
                    <a:pt x="5051" y="10871"/>
                    <a:pt x="5893" y="10036"/>
                  </a:cubicBezTo>
                  <a:cubicBezTo>
                    <a:pt x="6571" y="10956"/>
                    <a:pt x="7013" y="11423"/>
                    <a:pt x="7206" y="11423"/>
                  </a:cubicBezTo>
                  <a:lnTo>
                    <a:pt x="7205" y="11424"/>
                  </a:lnTo>
                  <a:cubicBezTo>
                    <a:pt x="7254" y="11424"/>
                    <a:pt x="7299" y="11405"/>
                    <a:pt x="7332" y="11372"/>
                  </a:cubicBezTo>
                  <a:cubicBezTo>
                    <a:pt x="7484" y="11220"/>
                    <a:pt x="7814" y="10263"/>
                    <a:pt x="7959" y="9826"/>
                  </a:cubicBezTo>
                  <a:cubicBezTo>
                    <a:pt x="8244" y="9884"/>
                    <a:pt x="8960" y="10017"/>
                    <a:pt x="9407" y="10017"/>
                  </a:cubicBezTo>
                  <a:cubicBezTo>
                    <a:pt x="9601" y="10017"/>
                    <a:pt x="9809" y="9997"/>
                    <a:pt x="9882" y="9854"/>
                  </a:cubicBezTo>
                  <a:cubicBezTo>
                    <a:pt x="10006" y="9605"/>
                    <a:pt x="9634" y="8827"/>
                    <a:pt x="9342" y="8288"/>
                  </a:cubicBezTo>
                  <a:cubicBezTo>
                    <a:pt x="10102" y="8153"/>
                    <a:pt x="11185" y="7903"/>
                    <a:pt x="11279" y="7558"/>
                  </a:cubicBezTo>
                  <a:cubicBezTo>
                    <a:pt x="11375" y="7207"/>
                    <a:pt x="10602" y="6592"/>
                    <a:pt x="10031" y="6192"/>
                  </a:cubicBezTo>
                  <a:cubicBezTo>
                    <a:pt x="11531" y="5093"/>
                    <a:pt x="11438" y="4878"/>
                    <a:pt x="11400" y="4784"/>
                  </a:cubicBezTo>
                  <a:cubicBezTo>
                    <a:pt x="11306" y="4568"/>
                    <a:pt x="10497" y="4295"/>
                    <a:pt x="9770" y="4089"/>
                  </a:cubicBezTo>
                  <a:cubicBezTo>
                    <a:pt x="10018" y="3610"/>
                    <a:pt x="10432" y="2776"/>
                    <a:pt x="10432" y="2570"/>
                  </a:cubicBezTo>
                  <a:cubicBezTo>
                    <a:pt x="10432" y="2351"/>
                    <a:pt x="10125" y="2351"/>
                    <a:pt x="9942" y="2351"/>
                  </a:cubicBezTo>
                  <a:cubicBezTo>
                    <a:pt x="9484" y="2351"/>
                    <a:pt x="8728" y="2447"/>
                    <a:pt x="8364" y="2496"/>
                  </a:cubicBezTo>
                  <a:cubicBezTo>
                    <a:pt x="8703" y="1068"/>
                    <a:pt x="8515" y="971"/>
                    <a:pt x="8433" y="931"/>
                  </a:cubicBezTo>
                  <a:cubicBezTo>
                    <a:pt x="8399" y="916"/>
                    <a:pt x="8364" y="909"/>
                    <a:pt x="8329" y="909"/>
                  </a:cubicBezTo>
                  <a:cubicBezTo>
                    <a:pt x="8043" y="909"/>
                    <a:pt x="7056" y="1424"/>
                    <a:pt x="6644" y="1646"/>
                  </a:cubicBezTo>
                  <a:cubicBezTo>
                    <a:pt x="6040" y="93"/>
                    <a:pt x="5891" y="34"/>
                    <a:pt x="5835" y="11"/>
                  </a:cubicBezTo>
                  <a:cubicBezTo>
                    <a:pt x="5816" y="4"/>
                    <a:pt x="579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17975" y="1935075"/>
              <a:ext cx="179325" cy="179325"/>
            </a:xfrm>
            <a:custGeom>
              <a:avLst/>
              <a:gdLst/>
              <a:ahLst/>
              <a:cxnLst/>
              <a:rect l="l" t="t" r="r" b="b"/>
              <a:pathLst>
                <a:path w="7173" h="7173" extrusionOk="0">
                  <a:moveTo>
                    <a:pt x="3586" y="1"/>
                  </a:moveTo>
                  <a:cubicBezTo>
                    <a:pt x="1606" y="1"/>
                    <a:pt x="1" y="1606"/>
                    <a:pt x="1" y="3586"/>
                  </a:cubicBezTo>
                  <a:cubicBezTo>
                    <a:pt x="1" y="5567"/>
                    <a:pt x="1606" y="7172"/>
                    <a:pt x="3586" y="7172"/>
                  </a:cubicBezTo>
                  <a:cubicBezTo>
                    <a:pt x="5567" y="7172"/>
                    <a:pt x="7172" y="5567"/>
                    <a:pt x="7172" y="3586"/>
                  </a:cubicBezTo>
                  <a:cubicBezTo>
                    <a:pt x="7172" y="1606"/>
                    <a:pt x="5567" y="1"/>
                    <a:pt x="3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1114475" y="1962975"/>
              <a:ext cx="14950" cy="9025"/>
            </a:xfrm>
            <a:custGeom>
              <a:avLst/>
              <a:gdLst/>
              <a:ahLst/>
              <a:cxnLst/>
              <a:rect l="l" t="t" r="r" b="b"/>
              <a:pathLst>
                <a:path w="598" h="361" extrusionOk="0">
                  <a:moveTo>
                    <a:pt x="1" y="1"/>
                  </a:moveTo>
                  <a:lnTo>
                    <a:pt x="598" y="361"/>
                  </a:lnTo>
                  <a:cubicBezTo>
                    <a:pt x="521" y="1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1110675" y="1959450"/>
              <a:ext cx="22650" cy="16050"/>
            </a:xfrm>
            <a:custGeom>
              <a:avLst/>
              <a:gdLst/>
              <a:ahLst/>
              <a:cxnLst/>
              <a:rect l="l" t="t" r="r" b="b"/>
              <a:pathLst>
                <a:path w="906" h="642" extrusionOk="0">
                  <a:moveTo>
                    <a:pt x="152" y="1"/>
                  </a:moveTo>
                  <a:cubicBezTo>
                    <a:pt x="88" y="1"/>
                    <a:pt x="30" y="47"/>
                    <a:pt x="16" y="112"/>
                  </a:cubicBezTo>
                  <a:cubicBezTo>
                    <a:pt x="1" y="189"/>
                    <a:pt x="50" y="262"/>
                    <a:pt x="125" y="278"/>
                  </a:cubicBezTo>
                  <a:cubicBezTo>
                    <a:pt x="303" y="315"/>
                    <a:pt x="581" y="423"/>
                    <a:pt x="615" y="542"/>
                  </a:cubicBezTo>
                  <a:cubicBezTo>
                    <a:pt x="633" y="601"/>
                    <a:pt x="687" y="641"/>
                    <a:pt x="750" y="641"/>
                  </a:cubicBezTo>
                  <a:cubicBezTo>
                    <a:pt x="762" y="641"/>
                    <a:pt x="776" y="640"/>
                    <a:pt x="788" y="638"/>
                  </a:cubicBezTo>
                  <a:cubicBezTo>
                    <a:pt x="863" y="615"/>
                    <a:pt x="905" y="537"/>
                    <a:pt x="883" y="463"/>
                  </a:cubicBezTo>
                  <a:cubicBezTo>
                    <a:pt x="788" y="144"/>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125050" y="1990525"/>
              <a:ext cx="14950" cy="9025"/>
            </a:xfrm>
            <a:custGeom>
              <a:avLst/>
              <a:gdLst/>
              <a:ahLst/>
              <a:cxnLst/>
              <a:rect l="l" t="t" r="r" b="b"/>
              <a:pathLst>
                <a:path w="598" h="361" extrusionOk="0">
                  <a:moveTo>
                    <a:pt x="0" y="1"/>
                  </a:moveTo>
                  <a:lnTo>
                    <a:pt x="598" y="361"/>
                  </a:lnTo>
                  <a:cubicBezTo>
                    <a:pt x="521" y="108"/>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121250" y="1987050"/>
              <a:ext cx="22650" cy="16025"/>
            </a:xfrm>
            <a:custGeom>
              <a:avLst/>
              <a:gdLst/>
              <a:ahLst/>
              <a:cxnLst/>
              <a:rect l="l" t="t" r="r" b="b"/>
              <a:pathLst>
                <a:path w="906" h="641" extrusionOk="0">
                  <a:moveTo>
                    <a:pt x="152" y="1"/>
                  </a:moveTo>
                  <a:cubicBezTo>
                    <a:pt x="88" y="1"/>
                    <a:pt x="30" y="46"/>
                    <a:pt x="16" y="112"/>
                  </a:cubicBezTo>
                  <a:cubicBezTo>
                    <a:pt x="0" y="187"/>
                    <a:pt x="49" y="262"/>
                    <a:pt x="124" y="276"/>
                  </a:cubicBezTo>
                  <a:cubicBezTo>
                    <a:pt x="309" y="315"/>
                    <a:pt x="582" y="426"/>
                    <a:pt x="615" y="540"/>
                  </a:cubicBezTo>
                  <a:cubicBezTo>
                    <a:pt x="633" y="599"/>
                    <a:pt x="687" y="639"/>
                    <a:pt x="750" y="639"/>
                  </a:cubicBezTo>
                  <a:cubicBezTo>
                    <a:pt x="753" y="640"/>
                    <a:pt x="756" y="640"/>
                    <a:pt x="760" y="640"/>
                  </a:cubicBezTo>
                  <a:cubicBezTo>
                    <a:pt x="769" y="640"/>
                    <a:pt x="780" y="639"/>
                    <a:pt x="790" y="636"/>
                  </a:cubicBezTo>
                  <a:cubicBezTo>
                    <a:pt x="863" y="613"/>
                    <a:pt x="905" y="535"/>
                    <a:pt x="882" y="461"/>
                  </a:cubicBezTo>
                  <a:cubicBezTo>
                    <a:pt x="788" y="142"/>
                    <a:pt x="282" y="23"/>
                    <a:pt x="180" y="4"/>
                  </a:cubicBezTo>
                  <a:cubicBezTo>
                    <a:pt x="171" y="2"/>
                    <a:pt x="161"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1154650" y="1990275"/>
              <a:ext cx="13125" cy="11475"/>
            </a:xfrm>
            <a:custGeom>
              <a:avLst/>
              <a:gdLst/>
              <a:ahLst/>
              <a:cxnLst/>
              <a:rect l="l" t="t" r="r" b="b"/>
              <a:pathLst>
                <a:path w="525" h="459" extrusionOk="0">
                  <a:moveTo>
                    <a:pt x="0" y="0"/>
                  </a:moveTo>
                  <a:lnTo>
                    <a:pt x="524" y="458"/>
                  </a:lnTo>
                  <a:cubicBezTo>
                    <a:pt x="493" y="194"/>
                    <a:pt x="1"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1150550" y="1986700"/>
              <a:ext cx="20900" cy="18525"/>
            </a:xfrm>
            <a:custGeom>
              <a:avLst/>
              <a:gdLst/>
              <a:ahLst/>
              <a:cxnLst/>
              <a:rect l="l" t="t" r="r" b="b"/>
              <a:pathLst>
                <a:path w="836" h="741" extrusionOk="0">
                  <a:moveTo>
                    <a:pt x="159" y="1"/>
                  </a:moveTo>
                  <a:cubicBezTo>
                    <a:pt x="103" y="1"/>
                    <a:pt x="51" y="34"/>
                    <a:pt x="30" y="89"/>
                  </a:cubicBezTo>
                  <a:cubicBezTo>
                    <a:pt x="0" y="163"/>
                    <a:pt x="39" y="247"/>
                    <a:pt x="112" y="273"/>
                  </a:cubicBezTo>
                  <a:cubicBezTo>
                    <a:pt x="287" y="341"/>
                    <a:pt x="536" y="500"/>
                    <a:pt x="549" y="617"/>
                  </a:cubicBezTo>
                  <a:cubicBezTo>
                    <a:pt x="557" y="687"/>
                    <a:pt x="617" y="741"/>
                    <a:pt x="688" y="741"/>
                  </a:cubicBezTo>
                  <a:lnTo>
                    <a:pt x="702" y="741"/>
                  </a:lnTo>
                  <a:cubicBezTo>
                    <a:pt x="779" y="732"/>
                    <a:pt x="835" y="662"/>
                    <a:pt x="826" y="585"/>
                  </a:cubicBezTo>
                  <a:cubicBezTo>
                    <a:pt x="788" y="255"/>
                    <a:pt x="311" y="51"/>
                    <a:pt x="215" y="12"/>
                  </a:cubicBezTo>
                  <a:cubicBezTo>
                    <a:pt x="197" y="5"/>
                    <a:pt x="178" y="1"/>
                    <a:pt x="159"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1091200" y="1983325"/>
              <a:ext cx="14975" cy="9025"/>
            </a:xfrm>
            <a:custGeom>
              <a:avLst/>
              <a:gdLst/>
              <a:ahLst/>
              <a:cxnLst/>
              <a:rect l="l" t="t" r="r" b="b"/>
              <a:pathLst>
                <a:path w="599" h="361" extrusionOk="0">
                  <a:moveTo>
                    <a:pt x="1" y="1"/>
                  </a:moveTo>
                  <a:lnTo>
                    <a:pt x="598" y="361"/>
                  </a:lnTo>
                  <a:cubicBezTo>
                    <a:pt x="521" y="107"/>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1087400" y="1979850"/>
              <a:ext cx="22650" cy="16025"/>
            </a:xfrm>
            <a:custGeom>
              <a:avLst/>
              <a:gdLst/>
              <a:ahLst/>
              <a:cxnLst/>
              <a:rect l="l" t="t" r="r" b="b"/>
              <a:pathLst>
                <a:path w="906" h="641" extrusionOk="0">
                  <a:moveTo>
                    <a:pt x="152" y="1"/>
                  </a:moveTo>
                  <a:cubicBezTo>
                    <a:pt x="88" y="1"/>
                    <a:pt x="30" y="46"/>
                    <a:pt x="17" y="114"/>
                  </a:cubicBezTo>
                  <a:cubicBezTo>
                    <a:pt x="1" y="189"/>
                    <a:pt x="50" y="262"/>
                    <a:pt x="125" y="278"/>
                  </a:cubicBezTo>
                  <a:cubicBezTo>
                    <a:pt x="303" y="313"/>
                    <a:pt x="581" y="423"/>
                    <a:pt x="616" y="540"/>
                  </a:cubicBezTo>
                  <a:cubicBezTo>
                    <a:pt x="633" y="599"/>
                    <a:pt x="687" y="639"/>
                    <a:pt x="750" y="639"/>
                  </a:cubicBezTo>
                  <a:cubicBezTo>
                    <a:pt x="754" y="640"/>
                    <a:pt x="757" y="640"/>
                    <a:pt x="761" y="640"/>
                  </a:cubicBezTo>
                  <a:cubicBezTo>
                    <a:pt x="770" y="640"/>
                    <a:pt x="780" y="639"/>
                    <a:pt x="788" y="638"/>
                  </a:cubicBezTo>
                  <a:cubicBezTo>
                    <a:pt x="864" y="615"/>
                    <a:pt x="905" y="536"/>
                    <a:pt x="883" y="463"/>
                  </a:cubicBezTo>
                  <a:cubicBezTo>
                    <a:pt x="788" y="143"/>
                    <a:pt x="282" y="25"/>
                    <a:pt x="181" y="4"/>
                  </a:cubicBezTo>
                  <a:cubicBezTo>
                    <a:pt x="171" y="2"/>
                    <a:pt x="162" y="1"/>
                    <a:pt x="152"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1075875" y="1961325"/>
              <a:ext cx="16575" cy="5450"/>
            </a:xfrm>
            <a:custGeom>
              <a:avLst/>
              <a:gdLst/>
              <a:ahLst/>
              <a:cxnLst/>
              <a:rect l="l" t="t" r="r" b="b"/>
              <a:pathLst>
                <a:path w="663" h="218" extrusionOk="0">
                  <a:moveTo>
                    <a:pt x="18" y="0"/>
                  </a:moveTo>
                  <a:cubicBezTo>
                    <a:pt x="7" y="0"/>
                    <a:pt x="1" y="1"/>
                    <a:pt x="1" y="1"/>
                  </a:cubicBezTo>
                  <a:lnTo>
                    <a:pt x="663" y="217"/>
                  </a:lnTo>
                  <a:cubicBezTo>
                    <a:pt x="546" y="11"/>
                    <a:pt x="111" y="0"/>
                    <a:pt x="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1072350" y="1957800"/>
              <a:ext cx="24475" cy="12450"/>
            </a:xfrm>
            <a:custGeom>
              <a:avLst/>
              <a:gdLst/>
              <a:ahLst/>
              <a:cxnLst/>
              <a:rect l="l" t="t" r="r" b="b"/>
              <a:pathLst>
                <a:path w="979" h="498" extrusionOk="0">
                  <a:moveTo>
                    <a:pt x="185" y="1"/>
                  </a:moveTo>
                  <a:cubicBezTo>
                    <a:pt x="165" y="1"/>
                    <a:pt x="149" y="1"/>
                    <a:pt x="138" y="2"/>
                  </a:cubicBezTo>
                  <a:cubicBezTo>
                    <a:pt x="61" y="4"/>
                    <a:pt x="0" y="66"/>
                    <a:pt x="2" y="145"/>
                  </a:cubicBezTo>
                  <a:cubicBezTo>
                    <a:pt x="7" y="220"/>
                    <a:pt x="70" y="280"/>
                    <a:pt x="145" y="281"/>
                  </a:cubicBezTo>
                  <a:cubicBezTo>
                    <a:pt x="159" y="281"/>
                    <a:pt x="174" y="280"/>
                    <a:pt x="189" y="280"/>
                  </a:cubicBezTo>
                  <a:cubicBezTo>
                    <a:pt x="377" y="280"/>
                    <a:pt x="628" y="331"/>
                    <a:pt x="683" y="426"/>
                  </a:cubicBezTo>
                  <a:cubicBezTo>
                    <a:pt x="708" y="470"/>
                    <a:pt x="755" y="498"/>
                    <a:pt x="804" y="498"/>
                  </a:cubicBezTo>
                  <a:cubicBezTo>
                    <a:pt x="910" y="498"/>
                    <a:pt x="978" y="381"/>
                    <a:pt x="924" y="288"/>
                  </a:cubicBezTo>
                  <a:cubicBezTo>
                    <a:pt x="780" y="32"/>
                    <a:pt x="348" y="1"/>
                    <a:pt x="185"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9"/>
          <p:cNvGrpSpPr/>
          <p:nvPr/>
        </p:nvGrpSpPr>
        <p:grpSpPr>
          <a:xfrm rot="3745522">
            <a:off x="620415" y="269346"/>
            <a:ext cx="1097573" cy="1546468"/>
            <a:chOff x="356325" y="1351525"/>
            <a:chExt cx="665275" cy="940450"/>
          </a:xfrm>
        </p:grpSpPr>
        <p:sp>
          <p:nvSpPr>
            <p:cNvPr id="992" name="Google Shape;992;p39"/>
            <p:cNvSpPr/>
            <p:nvPr/>
          </p:nvSpPr>
          <p:spPr>
            <a:xfrm>
              <a:off x="356325" y="1418575"/>
              <a:ext cx="158125" cy="139300"/>
            </a:xfrm>
            <a:custGeom>
              <a:avLst/>
              <a:gdLst/>
              <a:ahLst/>
              <a:cxnLst/>
              <a:rect l="l" t="t" r="r" b="b"/>
              <a:pathLst>
                <a:path w="6325" h="5572" extrusionOk="0">
                  <a:moveTo>
                    <a:pt x="1896" y="0"/>
                  </a:moveTo>
                  <a:cubicBezTo>
                    <a:pt x="1267" y="0"/>
                    <a:pt x="691" y="357"/>
                    <a:pt x="377" y="1423"/>
                  </a:cubicBezTo>
                  <a:cubicBezTo>
                    <a:pt x="0" y="2699"/>
                    <a:pt x="1993" y="3276"/>
                    <a:pt x="3075" y="3276"/>
                  </a:cubicBezTo>
                  <a:cubicBezTo>
                    <a:pt x="3086" y="3276"/>
                    <a:pt x="3097" y="3276"/>
                    <a:pt x="3107" y="3276"/>
                  </a:cubicBezTo>
                  <a:lnTo>
                    <a:pt x="3107" y="3276"/>
                  </a:lnTo>
                  <a:cubicBezTo>
                    <a:pt x="2712" y="3664"/>
                    <a:pt x="2362" y="4371"/>
                    <a:pt x="2847" y="5190"/>
                  </a:cubicBezTo>
                  <a:cubicBezTo>
                    <a:pt x="3004" y="5456"/>
                    <a:pt x="3226" y="5572"/>
                    <a:pt x="3474" y="5572"/>
                  </a:cubicBezTo>
                  <a:cubicBezTo>
                    <a:pt x="4623" y="5572"/>
                    <a:pt x="6325" y="3092"/>
                    <a:pt x="4656" y="1453"/>
                  </a:cubicBezTo>
                  <a:cubicBezTo>
                    <a:pt x="4656" y="1453"/>
                    <a:pt x="3167" y="0"/>
                    <a:pt x="1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475825" y="1358800"/>
              <a:ext cx="115875" cy="143250"/>
            </a:xfrm>
            <a:custGeom>
              <a:avLst/>
              <a:gdLst/>
              <a:ahLst/>
              <a:cxnLst/>
              <a:rect l="l" t="t" r="r" b="b"/>
              <a:pathLst>
                <a:path w="4635" h="5730" extrusionOk="0">
                  <a:moveTo>
                    <a:pt x="2010" y="0"/>
                  </a:moveTo>
                  <a:cubicBezTo>
                    <a:pt x="1" y="0"/>
                    <a:pt x="318" y="3566"/>
                    <a:pt x="318" y="3566"/>
                  </a:cubicBezTo>
                  <a:cubicBezTo>
                    <a:pt x="461" y="5098"/>
                    <a:pt x="1806" y="5730"/>
                    <a:pt x="2917" y="5730"/>
                  </a:cubicBezTo>
                  <a:cubicBezTo>
                    <a:pt x="3860" y="5730"/>
                    <a:pt x="4635" y="5274"/>
                    <a:pt x="4359" y="4527"/>
                  </a:cubicBezTo>
                  <a:cubicBezTo>
                    <a:pt x="4069" y="3736"/>
                    <a:pt x="3434" y="3507"/>
                    <a:pt x="2911" y="3507"/>
                  </a:cubicBezTo>
                  <a:cubicBezTo>
                    <a:pt x="2842" y="3507"/>
                    <a:pt x="2774" y="3511"/>
                    <a:pt x="2710" y="3519"/>
                  </a:cubicBezTo>
                  <a:lnTo>
                    <a:pt x="2710" y="3519"/>
                  </a:lnTo>
                  <a:cubicBezTo>
                    <a:pt x="3398" y="2693"/>
                    <a:pt x="4239" y="751"/>
                    <a:pt x="2999" y="230"/>
                  </a:cubicBezTo>
                  <a:cubicBezTo>
                    <a:pt x="2619" y="70"/>
                    <a:pt x="2291" y="0"/>
                    <a:pt x="2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450975" y="1351525"/>
              <a:ext cx="40675" cy="85050"/>
            </a:xfrm>
            <a:custGeom>
              <a:avLst/>
              <a:gdLst/>
              <a:ahLst/>
              <a:cxnLst/>
              <a:rect l="l" t="t" r="r" b="b"/>
              <a:pathLst>
                <a:path w="1627" h="3402" extrusionOk="0">
                  <a:moveTo>
                    <a:pt x="1378" y="0"/>
                  </a:moveTo>
                  <a:cubicBezTo>
                    <a:pt x="1345" y="0"/>
                    <a:pt x="1312" y="8"/>
                    <a:pt x="1281" y="23"/>
                  </a:cubicBezTo>
                  <a:cubicBezTo>
                    <a:pt x="750" y="310"/>
                    <a:pt x="411" y="711"/>
                    <a:pt x="273" y="1220"/>
                  </a:cubicBezTo>
                  <a:cubicBezTo>
                    <a:pt x="0" y="2219"/>
                    <a:pt x="619" y="3253"/>
                    <a:pt x="645" y="3296"/>
                  </a:cubicBezTo>
                  <a:cubicBezTo>
                    <a:pt x="683" y="3363"/>
                    <a:pt x="753" y="3401"/>
                    <a:pt x="830" y="3401"/>
                  </a:cubicBezTo>
                  <a:cubicBezTo>
                    <a:pt x="998" y="3399"/>
                    <a:pt x="1101" y="3218"/>
                    <a:pt x="1015" y="3073"/>
                  </a:cubicBezTo>
                  <a:cubicBezTo>
                    <a:pt x="1010" y="3064"/>
                    <a:pt x="467" y="2154"/>
                    <a:pt x="690" y="1333"/>
                  </a:cubicBezTo>
                  <a:cubicBezTo>
                    <a:pt x="797" y="944"/>
                    <a:pt x="1064" y="633"/>
                    <a:pt x="1487" y="406"/>
                  </a:cubicBezTo>
                  <a:cubicBezTo>
                    <a:pt x="1588" y="346"/>
                    <a:pt x="1626" y="217"/>
                    <a:pt x="1570" y="114"/>
                  </a:cubicBezTo>
                  <a:cubicBezTo>
                    <a:pt x="1531" y="42"/>
                    <a:pt x="1456"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90275" y="1387775"/>
              <a:ext cx="77500" cy="53375"/>
            </a:xfrm>
            <a:custGeom>
              <a:avLst/>
              <a:gdLst/>
              <a:ahLst/>
              <a:cxnLst/>
              <a:rect l="l" t="t" r="r" b="b"/>
              <a:pathLst>
                <a:path w="3100" h="2135" extrusionOk="0">
                  <a:moveTo>
                    <a:pt x="1080" y="1"/>
                  </a:moveTo>
                  <a:cubicBezTo>
                    <a:pt x="523" y="1"/>
                    <a:pt x="124" y="325"/>
                    <a:pt x="104" y="341"/>
                  </a:cubicBezTo>
                  <a:cubicBezTo>
                    <a:pt x="13" y="418"/>
                    <a:pt x="1" y="554"/>
                    <a:pt x="78" y="645"/>
                  </a:cubicBezTo>
                  <a:cubicBezTo>
                    <a:pt x="120" y="696"/>
                    <a:pt x="182" y="723"/>
                    <a:pt x="244" y="723"/>
                  </a:cubicBezTo>
                  <a:cubicBezTo>
                    <a:pt x="292" y="723"/>
                    <a:pt x="341" y="707"/>
                    <a:pt x="381" y="673"/>
                  </a:cubicBezTo>
                  <a:cubicBezTo>
                    <a:pt x="384" y="670"/>
                    <a:pt x="677" y="433"/>
                    <a:pt x="1077" y="433"/>
                  </a:cubicBezTo>
                  <a:cubicBezTo>
                    <a:pt x="1153" y="433"/>
                    <a:pt x="1232" y="441"/>
                    <a:pt x="1314" y="461"/>
                  </a:cubicBezTo>
                  <a:cubicBezTo>
                    <a:pt x="1817" y="584"/>
                    <a:pt x="2280" y="1116"/>
                    <a:pt x="2654" y="2003"/>
                  </a:cubicBezTo>
                  <a:cubicBezTo>
                    <a:pt x="2689" y="2084"/>
                    <a:pt x="2767" y="2134"/>
                    <a:pt x="2854" y="2134"/>
                  </a:cubicBezTo>
                  <a:cubicBezTo>
                    <a:pt x="2882" y="2134"/>
                    <a:pt x="2910" y="2129"/>
                    <a:pt x="2938" y="2119"/>
                  </a:cubicBezTo>
                  <a:cubicBezTo>
                    <a:pt x="3048" y="2072"/>
                    <a:pt x="3099" y="1946"/>
                    <a:pt x="3054" y="1834"/>
                  </a:cubicBezTo>
                  <a:cubicBezTo>
                    <a:pt x="2617" y="802"/>
                    <a:pt x="2067" y="199"/>
                    <a:pt x="1415" y="40"/>
                  </a:cubicBezTo>
                  <a:cubicBezTo>
                    <a:pt x="1299" y="12"/>
                    <a:pt x="1187"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22150" y="1455150"/>
              <a:ext cx="61150" cy="77825"/>
            </a:xfrm>
            <a:custGeom>
              <a:avLst/>
              <a:gdLst/>
              <a:ahLst/>
              <a:cxnLst/>
              <a:rect l="l" t="t" r="r" b="b"/>
              <a:pathLst>
                <a:path w="2446" h="3113" extrusionOk="0">
                  <a:moveTo>
                    <a:pt x="773" y="1"/>
                  </a:moveTo>
                  <a:cubicBezTo>
                    <a:pt x="499" y="1"/>
                    <a:pt x="250" y="48"/>
                    <a:pt x="114" y="189"/>
                  </a:cubicBezTo>
                  <a:cubicBezTo>
                    <a:pt x="36" y="267"/>
                    <a:pt x="1" y="379"/>
                    <a:pt x="22" y="487"/>
                  </a:cubicBezTo>
                  <a:cubicBezTo>
                    <a:pt x="83" y="816"/>
                    <a:pt x="687" y="1186"/>
                    <a:pt x="1152" y="1425"/>
                  </a:cubicBezTo>
                  <a:cubicBezTo>
                    <a:pt x="902" y="1925"/>
                    <a:pt x="615" y="2634"/>
                    <a:pt x="818" y="2945"/>
                  </a:cubicBezTo>
                  <a:cubicBezTo>
                    <a:pt x="860" y="3009"/>
                    <a:pt x="956" y="3112"/>
                    <a:pt x="1141" y="3112"/>
                  </a:cubicBezTo>
                  <a:cubicBezTo>
                    <a:pt x="1155" y="3112"/>
                    <a:pt x="1169" y="3111"/>
                    <a:pt x="1185" y="3111"/>
                  </a:cubicBezTo>
                  <a:cubicBezTo>
                    <a:pt x="1878" y="3055"/>
                    <a:pt x="2343" y="2126"/>
                    <a:pt x="2393" y="2021"/>
                  </a:cubicBezTo>
                  <a:cubicBezTo>
                    <a:pt x="2446" y="1913"/>
                    <a:pt x="2400" y="1783"/>
                    <a:pt x="2292" y="1731"/>
                  </a:cubicBezTo>
                  <a:cubicBezTo>
                    <a:pt x="2262" y="1717"/>
                    <a:pt x="2231" y="1710"/>
                    <a:pt x="2200" y="1710"/>
                  </a:cubicBezTo>
                  <a:cubicBezTo>
                    <a:pt x="2119" y="1710"/>
                    <a:pt x="2040" y="1755"/>
                    <a:pt x="2004" y="1832"/>
                  </a:cubicBezTo>
                  <a:cubicBezTo>
                    <a:pt x="1906" y="2037"/>
                    <a:pt x="1552" y="2609"/>
                    <a:pt x="1176" y="2674"/>
                  </a:cubicBezTo>
                  <a:cubicBezTo>
                    <a:pt x="1166" y="2485"/>
                    <a:pt x="1370" y="1928"/>
                    <a:pt x="1637" y="1432"/>
                  </a:cubicBezTo>
                  <a:cubicBezTo>
                    <a:pt x="1695" y="1322"/>
                    <a:pt x="1651" y="1188"/>
                    <a:pt x="1539" y="1134"/>
                  </a:cubicBezTo>
                  <a:cubicBezTo>
                    <a:pt x="1066" y="907"/>
                    <a:pt x="612" y="615"/>
                    <a:pt x="481" y="459"/>
                  </a:cubicBezTo>
                  <a:cubicBezTo>
                    <a:pt x="536" y="442"/>
                    <a:pt x="620" y="434"/>
                    <a:pt x="724" y="434"/>
                  </a:cubicBezTo>
                  <a:cubicBezTo>
                    <a:pt x="990" y="434"/>
                    <a:pt x="1386" y="488"/>
                    <a:pt x="1758" y="582"/>
                  </a:cubicBezTo>
                  <a:cubicBezTo>
                    <a:pt x="1775" y="586"/>
                    <a:pt x="1792" y="588"/>
                    <a:pt x="1810" y="588"/>
                  </a:cubicBezTo>
                  <a:cubicBezTo>
                    <a:pt x="1908" y="588"/>
                    <a:pt x="1996" y="523"/>
                    <a:pt x="2021" y="425"/>
                  </a:cubicBezTo>
                  <a:cubicBezTo>
                    <a:pt x="2051" y="309"/>
                    <a:pt x="1981" y="190"/>
                    <a:pt x="1864" y="163"/>
                  </a:cubicBezTo>
                  <a:cubicBezTo>
                    <a:pt x="1619" y="100"/>
                    <a:pt x="1169" y="1"/>
                    <a:pt x="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483600" y="1400550"/>
              <a:ext cx="68400" cy="88675"/>
            </a:xfrm>
            <a:custGeom>
              <a:avLst/>
              <a:gdLst/>
              <a:ahLst/>
              <a:cxnLst/>
              <a:rect l="l" t="t" r="r" b="b"/>
              <a:pathLst>
                <a:path w="2736" h="3547" extrusionOk="0">
                  <a:moveTo>
                    <a:pt x="1333" y="0"/>
                  </a:moveTo>
                  <a:cubicBezTo>
                    <a:pt x="1295" y="0"/>
                    <a:pt x="1256" y="6"/>
                    <a:pt x="1219" y="18"/>
                  </a:cubicBezTo>
                  <a:cubicBezTo>
                    <a:pt x="767" y="153"/>
                    <a:pt x="215" y="1241"/>
                    <a:pt x="56" y="1573"/>
                  </a:cubicBezTo>
                  <a:cubicBezTo>
                    <a:pt x="0" y="1681"/>
                    <a:pt x="45" y="1814"/>
                    <a:pt x="155" y="1866"/>
                  </a:cubicBezTo>
                  <a:cubicBezTo>
                    <a:pt x="186" y="1881"/>
                    <a:pt x="217" y="1887"/>
                    <a:pt x="248" y="1887"/>
                  </a:cubicBezTo>
                  <a:cubicBezTo>
                    <a:pt x="331" y="1887"/>
                    <a:pt x="410" y="1840"/>
                    <a:pt x="447" y="1760"/>
                  </a:cubicBezTo>
                  <a:cubicBezTo>
                    <a:pt x="742" y="1143"/>
                    <a:pt x="1121" y="569"/>
                    <a:pt x="1303" y="452"/>
                  </a:cubicBezTo>
                  <a:lnTo>
                    <a:pt x="1303" y="452"/>
                  </a:lnTo>
                  <a:cubicBezTo>
                    <a:pt x="1376" y="679"/>
                    <a:pt x="1263" y="1487"/>
                    <a:pt x="1044" y="2277"/>
                  </a:cubicBezTo>
                  <a:cubicBezTo>
                    <a:pt x="1015" y="2380"/>
                    <a:pt x="1067" y="2490"/>
                    <a:pt x="1165" y="2533"/>
                  </a:cubicBezTo>
                  <a:cubicBezTo>
                    <a:pt x="1516" y="2687"/>
                    <a:pt x="1912" y="2888"/>
                    <a:pt x="2133" y="3026"/>
                  </a:cubicBezTo>
                  <a:cubicBezTo>
                    <a:pt x="1857" y="3071"/>
                    <a:pt x="1376" y="3106"/>
                    <a:pt x="961" y="3113"/>
                  </a:cubicBezTo>
                  <a:cubicBezTo>
                    <a:pt x="844" y="3117"/>
                    <a:pt x="751" y="3213"/>
                    <a:pt x="753" y="3330"/>
                  </a:cubicBezTo>
                  <a:cubicBezTo>
                    <a:pt x="753" y="3447"/>
                    <a:pt x="847" y="3543"/>
                    <a:pt x="964" y="3545"/>
                  </a:cubicBezTo>
                  <a:lnTo>
                    <a:pt x="968" y="3546"/>
                  </a:lnTo>
                  <a:cubicBezTo>
                    <a:pt x="2480" y="3522"/>
                    <a:pt x="2620" y="3319"/>
                    <a:pt x="2672" y="3244"/>
                  </a:cubicBezTo>
                  <a:cubicBezTo>
                    <a:pt x="2723" y="3174"/>
                    <a:pt x="2735" y="3085"/>
                    <a:pt x="2705" y="3003"/>
                  </a:cubicBezTo>
                  <a:cubicBezTo>
                    <a:pt x="2637" y="2809"/>
                    <a:pt x="2236" y="2544"/>
                    <a:pt x="1509" y="2212"/>
                  </a:cubicBezTo>
                  <a:cubicBezTo>
                    <a:pt x="1745" y="1321"/>
                    <a:pt x="1912" y="291"/>
                    <a:pt x="1521" y="53"/>
                  </a:cubicBezTo>
                  <a:cubicBezTo>
                    <a:pt x="1464" y="18"/>
                    <a:pt x="139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514625" y="1563575"/>
              <a:ext cx="506975" cy="728400"/>
            </a:xfrm>
            <a:custGeom>
              <a:avLst/>
              <a:gdLst/>
              <a:ahLst/>
              <a:cxnLst/>
              <a:rect l="l" t="t" r="r" b="b"/>
              <a:pathLst>
                <a:path w="20279" h="29136" extrusionOk="0">
                  <a:moveTo>
                    <a:pt x="594" y="1"/>
                  </a:moveTo>
                  <a:cubicBezTo>
                    <a:pt x="508" y="1"/>
                    <a:pt x="426" y="53"/>
                    <a:pt x="392" y="138"/>
                  </a:cubicBezTo>
                  <a:cubicBezTo>
                    <a:pt x="387" y="152"/>
                    <a:pt x="270" y="475"/>
                    <a:pt x="163" y="1009"/>
                  </a:cubicBezTo>
                  <a:cubicBezTo>
                    <a:pt x="141" y="1126"/>
                    <a:pt x="216" y="1240"/>
                    <a:pt x="334" y="1262"/>
                  </a:cubicBezTo>
                  <a:cubicBezTo>
                    <a:pt x="347" y="1266"/>
                    <a:pt x="362" y="1268"/>
                    <a:pt x="376" y="1268"/>
                  </a:cubicBezTo>
                  <a:lnTo>
                    <a:pt x="376" y="1266"/>
                  </a:lnTo>
                  <a:cubicBezTo>
                    <a:pt x="479" y="1266"/>
                    <a:pt x="568" y="1194"/>
                    <a:pt x="588" y="1093"/>
                  </a:cubicBezTo>
                  <a:cubicBezTo>
                    <a:pt x="685" y="595"/>
                    <a:pt x="797" y="291"/>
                    <a:pt x="799" y="288"/>
                  </a:cubicBezTo>
                  <a:cubicBezTo>
                    <a:pt x="836" y="176"/>
                    <a:pt x="778" y="56"/>
                    <a:pt x="668" y="14"/>
                  </a:cubicBezTo>
                  <a:cubicBezTo>
                    <a:pt x="644" y="5"/>
                    <a:pt x="619" y="1"/>
                    <a:pt x="594" y="1"/>
                  </a:cubicBezTo>
                  <a:close/>
                  <a:moveTo>
                    <a:pt x="255" y="1691"/>
                  </a:moveTo>
                  <a:cubicBezTo>
                    <a:pt x="143" y="1691"/>
                    <a:pt x="47" y="1775"/>
                    <a:pt x="36" y="1888"/>
                  </a:cubicBezTo>
                  <a:cubicBezTo>
                    <a:pt x="13" y="2150"/>
                    <a:pt x="1" y="2413"/>
                    <a:pt x="1" y="2674"/>
                  </a:cubicBezTo>
                  <a:lnTo>
                    <a:pt x="1" y="2775"/>
                  </a:lnTo>
                  <a:cubicBezTo>
                    <a:pt x="3" y="2894"/>
                    <a:pt x="99" y="2988"/>
                    <a:pt x="217" y="2988"/>
                  </a:cubicBezTo>
                  <a:lnTo>
                    <a:pt x="221" y="2988"/>
                  </a:lnTo>
                  <a:cubicBezTo>
                    <a:pt x="340" y="2986"/>
                    <a:pt x="436" y="2888"/>
                    <a:pt x="434" y="2768"/>
                  </a:cubicBezTo>
                  <a:lnTo>
                    <a:pt x="434" y="2674"/>
                  </a:lnTo>
                  <a:cubicBezTo>
                    <a:pt x="434" y="2427"/>
                    <a:pt x="446" y="2176"/>
                    <a:pt x="469" y="1928"/>
                  </a:cubicBezTo>
                  <a:cubicBezTo>
                    <a:pt x="479" y="1807"/>
                    <a:pt x="390" y="1703"/>
                    <a:pt x="271" y="1692"/>
                  </a:cubicBezTo>
                  <a:cubicBezTo>
                    <a:pt x="266" y="1692"/>
                    <a:pt x="260" y="1691"/>
                    <a:pt x="255" y="1691"/>
                  </a:cubicBezTo>
                  <a:close/>
                  <a:moveTo>
                    <a:pt x="276" y="3419"/>
                  </a:moveTo>
                  <a:cubicBezTo>
                    <a:pt x="266" y="3419"/>
                    <a:pt x="257" y="3420"/>
                    <a:pt x="247" y="3421"/>
                  </a:cubicBezTo>
                  <a:cubicBezTo>
                    <a:pt x="128" y="3435"/>
                    <a:pt x="44" y="3543"/>
                    <a:pt x="60" y="3662"/>
                  </a:cubicBezTo>
                  <a:cubicBezTo>
                    <a:pt x="97" y="3957"/>
                    <a:pt x="149" y="4249"/>
                    <a:pt x="221" y="4539"/>
                  </a:cubicBezTo>
                  <a:cubicBezTo>
                    <a:pt x="244" y="4635"/>
                    <a:pt x="331" y="4703"/>
                    <a:pt x="430" y="4703"/>
                  </a:cubicBezTo>
                  <a:cubicBezTo>
                    <a:pt x="448" y="4703"/>
                    <a:pt x="465" y="4701"/>
                    <a:pt x="483" y="4696"/>
                  </a:cubicBezTo>
                  <a:cubicBezTo>
                    <a:pt x="598" y="4668"/>
                    <a:pt x="670" y="4551"/>
                    <a:pt x="640" y="4434"/>
                  </a:cubicBezTo>
                  <a:cubicBezTo>
                    <a:pt x="574" y="4163"/>
                    <a:pt x="523" y="3887"/>
                    <a:pt x="490" y="3608"/>
                  </a:cubicBezTo>
                  <a:cubicBezTo>
                    <a:pt x="475" y="3499"/>
                    <a:pt x="383" y="3419"/>
                    <a:pt x="276" y="3419"/>
                  </a:cubicBezTo>
                  <a:close/>
                  <a:moveTo>
                    <a:pt x="690" y="5096"/>
                  </a:moveTo>
                  <a:cubicBezTo>
                    <a:pt x="664" y="5096"/>
                    <a:pt x="638" y="5100"/>
                    <a:pt x="612" y="5110"/>
                  </a:cubicBezTo>
                  <a:cubicBezTo>
                    <a:pt x="500" y="5152"/>
                    <a:pt x="444" y="5278"/>
                    <a:pt x="488" y="5389"/>
                  </a:cubicBezTo>
                  <a:cubicBezTo>
                    <a:pt x="595" y="5667"/>
                    <a:pt x="719" y="5940"/>
                    <a:pt x="858" y="6202"/>
                  </a:cubicBezTo>
                  <a:cubicBezTo>
                    <a:pt x="897" y="6271"/>
                    <a:pt x="970" y="6315"/>
                    <a:pt x="1049" y="6315"/>
                  </a:cubicBezTo>
                  <a:cubicBezTo>
                    <a:pt x="1085" y="6315"/>
                    <a:pt x="1122" y="6306"/>
                    <a:pt x="1153" y="6289"/>
                  </a:cubicBezTo>
                  <a:cubicBezTo>
                    <a:pt x="1258" y="6233"/>
                    <a:pt x="1297" y="6100"/>
                    <a:pt x="1241" y="5996"/>
                  </a:cubicBezTo>
                  <a:cubicBezTo>
                    <a:pt x="1108" y="5749"/>
                    <a:pt x="991" y="5496"/>
                    <a:pt x="892" y="5234"/>
                  </a:cubicBezTo>
                  <a:cubicBezTo>
                    <a:pt x="859" y="5148"/>
                    <a:pt x="777" y="5096"/>
                    <a:pt x="690" y="5096"/>
                  </a:cubicBezTo>
                  <a:close/>
                  <a:moveTo>
                    <a:pt x="1504" y="6617"/>
                  </a:moveTo>
                  <a:cubicBezTo>
                    <a:pt x="1461" y="6617"/>
                    <a:pt x="1418" y="6629"/>
                    <a:pt x="1381" y="6656"/>
                  </a:cubicBezTo>
                  <a:cubicBezTo>
                    <a:pt x="1283" y="6726"/>
                    <a:pt x="1260" y="6862"/>
                    <a:pt x="1330" y="6958"/>
                  </a:cubicBezTo>
                  <a:cubicBezTo>
                    <a:pt x="1503" y="7201"/>
                    <a:pt x="1690" y="7431"/>
                    <a:pt x="1889" y="7651"/>
                  </a:cubicBezTo>
                  <a:cubicBezTo>
                    <a:pt x="1929" y="7695"/>
                    <a:pt x="1985" y="7721"/>
                    <a:pt x="2044" y="7721"/>
                  </a:cubicBezTo>
                  <a:cubicBezTo>
                    <a:pt x="2046" y="7721"/>
                    <a:pt x="2048" y="7721"/>
                    <a:pt x="2049" y="7721"/>
                  </a:cubicBezTo>
                  <a:cubicBezTo>
                    <a:pt x="2050" y="7721"/>
                    <a:pt x="2051" y="7721"/>
                    <a:pt x="2052" y="7721"/>
                  </a:cubicBezTo>
                  <a:cubicBezTo>
                    <a:pt x="2239" y="7721"/>
                    <a:pt x="2335" y="7497"/>
                    <a:pt x="2208" y="7360"/>
                  </a:cubicBezTo>
                  <a:cubicBezTo>
                    <a:pt x="2020" y="7153"/>
                    <a:pt x="1845" y="6935"/>
                    <a:pt x="1683" y="6708"/>
                  </a:cubicBezTo>
                  <a:cubicBezTo>
                    <a:pt x="1640" y="6648"/>
                    <a:pt x="1572" y="6617"/>
                    <a:pt x="1504" y="6617"/>
                  </a:cubicBezTo>
                  <a:close/>
                  <a:moveTo>
                    <a:pt x="6525" y="7302"/>
                  </a:moveTo>
                  <a:cubicBezTo>
                    <a:pt x="6429" y="7302"/>
                    <a:pt x="6342" y="7367"/>
                    <a:pt x="6316" y="7464"/>
                  </a:cubicBezTo>
                  <a:cubicBezTo>
                    <a:pt x="6287" y="7576"/>
                    <a:pt x="6353" y="7693"/>
                    <a:pt x="6465" y="7726"/>
                  </a:cubicBezTo>
                  <a:cubicBezTo>
                    <a:pt x="6493" y="7733"/>
                    <a:pt x="6521" y="7746"/>
                    <a:pt x="6547" y="7760"/>
                  </a:cubicBezTo>
                  <a:cubicBezTo>
                    <a:pt x="6676" y="7833"/>
                    <a:pt x="6831" y="7959"/>
                    <a:pt x="6842" y="8140"/>
                  </a:cubicBezTo>
                  <a:cubicBezTo>
                    <a:pt x="6847" y="8256"/>
                    <a:pt x="6941" y="8346"/>
                    <a:pt x="7057" y="8346"/>
                  </a:cubicBezTo>
                  <a:lnTo>
                    <a:pt x="7057" y="8345"/>
                  </a:lnTo>
                  <a:lnTo>
                    <a:pt x="7069" y="8345"/>
                  </a:lnTo>
                  <a:cubicBezTo>
                    <a:pt x="7188" y="8339"/>
                    <a:pt x="7279" y="8238"/>
                    <a:pt x="7273" y="8118"/>
                  </a:cubicBezTo>
                  <a:cubicBezTo>
                    <a:pt x="7258" y="7824"/>
                    <a:pt x="7076" y="7564"/>
                    <a:pt x="6762" y="7384"/>
                  </a:cubicBezTo>
                  <a:cubicBezTo>
                    <a:pt x="6702" y="7351"/>
                    <a:pt x="6639" y="7325"/>
                    <a:pt x="6573" y="7307"/>
                  </a:cubicBezTo>
                  <a:cubicBezTo>
                    <a:pt x="6557" y="7303"/>
                    <a:pt x="6541" y="7302"/>
                    <a:pt x="6525" y="7302"/>
                  </a:cubicBezTo>
                  <a:close/>
                  <a:moveTo>
                    <a:pt x="5719" y="7544"/>
                  </a:moveTo>
                  <a:cubicBezTo>
                    <a:pt x="5675" y="7544"/>
                    <a:pt x="5630" y="7558"/>
                    <a:pt x="5591" y="7587"/>
                  </a:cubicBezTo>
                  <a:cubicBezTo>
                    <a:pt x="5377" y="7746"/>
                    <a:pt x="5157" y="7964"/>
                    <a:pt x="4940" y="8235"/>
                  </a:cubicBezTo>
                  <a:cubicBezTo>
                    <a:pt x="4825" y="8376"/>
                    <a:pt x="4926" y="8586"/>
                    <a:pt x="5108" y="8586"/>
                  </a:cubicBezTo>
                  <a:cubicBezTo>
                    <a:pt x="5174" y="8586"/>
                    <a:pt x="5235" y="8556"/>
                    <a:pt x="5277" y="8505"/>
                  </a:cubicBezTo>
                  <a:cubicBezTo>
                    <a:pt x="5471" y="8263"/>
                    <a:pt x="5663" y="8070"/>
                    <a:pt x="5848" y="7934"/>
                  </a:cubicBezTo>
                  <a:cubicBezTo>
                    <a:pt x="5944" y="7863"/>
                    <a:pt x="5965" y="7728"/>
                    <a:pt x="5894" y="7632"/>
                  </a:cubicBezTo>
                  <a:cubicBezTo>
                    <a:pt x="5851" y="7575"/>
                    <a:pt x="5785" y="7544"/>
                    <a:pt x="5719" y="7544"/>
                  </a:cubicBezTo>
                  <a:close/>
                  <a:moveTo>
                    <a:pt x="2671" y="7895"/>
                  </a:moveTo>
                  <a:cubicBezTo>
                    <a:pt x="2610" y="7895"/>
                    <a:pt x="2550" y="7920"/>
                    <a:pt x="2507" y="7971"/>
                  </a:cubicBezTo>
                  <a:cubicBezTo>
                    <a:pt x="2430" y="8060"/>
                    <a:pt x="2441" y="8194"/>
                    <a:pt x="2528" y="8273"/>
                  </a:cubicBezTo>
                  <a:cubicBezTo>
                    <a:pt x="2755" y="8469"/>
                    <a:pt x="2998" y="8647"/>
                    <a:pt x="3253" y="8806"/>
                  </a:cubicBezTo>
                  <a:cubicBezTo>
                    <a:pt x="3286" y="8827"/>
                    <a:pt x="3326" y="8837"/>
                    <a:pt x="3366" y="8837"/>
                  </a:cubicBezTo>
                  <a:cubicBezTo>
                    <a:pt x="3585" y="8837"/>
                    <a:pt x="3665" y="8551"/>
                    <a:pt x="3480" y="8437"/>
                  </a:cubicBezTo>
                  <a:cubicBezTo>
                    <a:pt x="3244" y="8290"/>
                    <a:pt x="3021" y="8126"/>
                    <a:pt x="2811" y="7945"/>
                  </a:cubicBezTo>
                  <a:cubicBezTo>
                    <a:pt x="2770" y="7911"/>
                    <a:pt x="2720" y="7895"/>
                    <a:pt x="2671" y="7895"/>
                  </a:cubicBezTo>
                  <a:close/>
                  <a:moveTo>
                    <a:pt x="6636" y="8626"/>
                  </a:moveTo>
                  <a:cubicBezTo>
                    <a:pt x="6591" y="8626"/>
                    <a:pt x="6545" y="8640"/>
                    <a:pt x="6507" y="8669"/>
                  </a:cubicBezTo>
                  <a:cubicBezTo>
                    <a:pt x="6318" y="8806"/>
                    <a:pt x="6073" y="8909"/>
                    <a:pt x="5799" y="8963"/>
                  </a:cubicBezTo>
                  <a:cubicBezTo>
                    <a:pt x="5691" y="8986"/>
                    <a:pt x="5616" y="9085"/>
                    <a:pt x="5628" y="9197"/>
                  </a:cubicBezTo>
                  <a:cubicBezTo>
                    <a:pt x="5639" y="9307"/>
                    <a:pt x="5731" y="9391"/>
                    <a:pt x="5841" y="9393"/>
                  </a:cubicBezTo>
                  <a:lnTo>
                    <a:pt x="5841" y="9391"/>
                  </a:lnTo>
                  <a:cubicBezTo>
                    <a:pt x="5855" y="9391"/>
                    <a:pt x="5869" y="9391"/>
                    <a:pt x="5885" y="9387"/>
                  </a:cubicBezTo>
                  <a:cubicBezTo>
                    <a:pt x="6220" y="9321"/>
                    <a:pt x="6524" y="9193"/>
                    <a:pt x="6762" y="9019"/>
                  </a:cubicBezTo>
                  <a:cubicBezTo>
                    <a:pt x="6859" y="8947"/>
                    <a:pt x="6882" y="8811"/>
                    <a:pt x="6811" y="8715"/>
                  </a:cubicBezTo>
                  <a:cubicBezTo>
                    <a:pt x="6768" y="8657"/>
                    <a:pt x="6702" y="8626"/>
                    <a:pt x="6636" y="8626"/>
                  </a:cubicBezTo>
                  <a:close/>
                  <a:moveTo>
                    <a:pt x="4141" y="8787"/>
                  </a:moveTo>
                  <a:cubicBezTo>
                    <a:pt x="4053" y="8787"/>
                    <a:pt x="3970" y="8840"/>
                    <a:pt x="3937" y="8928"/>
                  </a:cubicBezTo>
                  <a:cubicBezTo>
                    <a:pt x="3896" y="9040"/>
                    <a:pt x="3953" y="9165"/>
                    <a:pt x="4065" y="9206"/>
                  </a:cubicBezTo>
                  <a:cubicBezTo>
                    <a:pt x="4133" y="9232"/>
                    <a:pt x="4199" y="9253"/>
                    <a:pt x="4266" y="9276"/>
                  </a:cubicBezTo>
                  <a:cubicBezTo>
                    <a:pt x="4182" y="9433"/>
                    <a:pt x="4100" y="9595"/>
                    <a:pt x="4025" y="9763"/>
                  </a:cubicBezTo>
                  <a:cubicBezTo>
                    <a:pt x="3958" y="9906"/>
                    <a:pt x="4063" y="10068"/>
                    <a:pt x="4220" y="10068"/>
                  </a:cubicBezTo>
                  <a:cubicBezTo>
                    <a:pt x="4304" y="10068"/>
                    <a:pt x="4383" y="10020"/>
                    <a:pt x="4418" y="9943"/>
                  </a:cubicBezTo>
                  <a:cubicBezTo>
                    <a:pt x="4507" y="9751"/>
                    <a:pt x="4601" y="9562"/>
                    <a:pt x="4699" y="9384"/>
                  </a:cubicBezTo>
                  <a:cubicBezTo>
                    <a:pt x="4785" y="9400"/>
                    <a:pt x="4872" y="9412"/>
                    <a:pt x="4957" y="9422"/>
                  </a:cubicBezTo>
                  <a:cubicBezTo>
                    <a:pt x="4964" y="9423"/>
                    <a:pt x="4970" y="9423"/>
                    <a:pt x="4977" y="9423"/>
                  </a:cubicBezTo>
                  <a:cubicBezTo>
                    <a:pt x="5086" y="9423"/>
                    <a:pt x="5178" y="9341"/>
                    <a:pt x="5191" y="9230"/>
                  </a:cubicBezTo>
                  <a:cubicBezTo>
                    <a:pt x="5204" y="9113"/>
                    <a:pt x="5122" y="9008"/>
                    <a:pt x="5005" y="8993"/>
                  </a:cubicBezTo>
                  <a:cubicBezTo>
                    <a:pt x="4936" y="8984"/>
                    <a:pt x="4868" y="8973"/>
                    <a:pt x="4799" y="8961"/>
                  </a:cubicBezTo>
                  <a:cubicBezTo>
                    <a:pt x="4781" y="8937"/>
                    <a:pt x="4757" y="8914"/>
                    <a:pt x="4730" y="8898"/>
                  </a:cubicBezTo>
                  <a:cubicBezTo>
                    <a:pt x="4696" y="8879"/>
                    <a:pt x="4658" y="8869"/>
                    <a:pt x="4620" y="8869"/>
                  </a:cubicBezTo>
                  <a:cubicBezTo>
                    <a:pt x="4584" y="8869"/>
                    <a:pt x="4547" y="8878"/>
                    <a:pt x="4514" y="8897"/>
                  </a:cubicBezTo>
                  <a:cubicBezTo>
                    <a:pt x="4414" y="8869"/>
                    <a:pt x="4316" y="8837"/>
                    <a:pt x="4217" y="8800"/>
                  </a:cubicBezTo>
                  <a:cubicBezTo>
                    <a:pt x="4192" y="8791"/>
                    <a:pt x="4166" y="8787"/>
                    <a:pt x="4141" y="8787"/>
                  </a:cubicBezTo>
                  <a:close/>
                  <a:moveTo>
                    <a:pt x="3894" y="10438"/>
                  </a:moveTo>
                  <a:cubicBezTo>
                    <a:pt x="3805" y="10438"/>
                    <a:pt x="3721" y="10494"/>
                    <a:pt x="3689" y="10584"/>
                  </a:cubicBezTo>
                  <a:cubicBezTo>
                    <a:pt x="3593" y="10860"/>
                    <a:pt x="3506" y="11144"/>
                    <a:pt x="3431" y="11429"/>
                  </a:cubicBezTo>
                  <a:cubicBezTo>
                    <a:pt x="3401" y="11544"/>
                    <a:pt x="3471" y="11663"/>
                    <a:pt x="3586" y="11693"/>
                  </a:cubicBezTo>
                  <a:cubicBezTo>
                    <a:pt x="3604" y="11698"/>
                    <a:pt x="3623" y="11700"/>
                    <a:pt x="3641" y="11700"/>
                  </a:cubicBezTo>
                  <a:lnTo>
                    <a:pt x="3642" y="11700"/>
                  </a:lnTo>
                  <a:cubicBezTo>
                    <a:pt x="3740" y="11700"/>
                    <a:pt x="3826" y="11633"/>
                    <a:pt x="3850" y="11537"/>
                  </a:cubicBezTo>
                  <a:cubicBezTo>
                    <a:pt x="3922" y="11265"/>
                    <a:pt x="4006" y="10992"/>
                    <a:pt x="4098" y="10727"/>
                  </a:cubicBezTo>
                  <a:cubicBezTo>
                    <a:pt x="4138" y="10615"/>
                    <a:pt x="4079" y="10491"/>
                    <a:pt x="3967" y="10451"/>
                  </a:cubicBezTo>
                  <a:cubicBezTo>
                    <a:pt x="3943" y="10442"/>
                    <a:pt x="3919" y="10438"/>
                    <a:pt x="3894" y="10438"/>
                  </a:cubicBezTo>
                  <a:close/>
                  <a:moveTo>
                    <a:pt x="3458" y="12116"/>
                  </a:moveTo>
                  <a:cubicBezTo>
                    <a:pt x="3355" y="12116"/>
                    <a:pt x="3263" y="12189"/>
                    <a:pt x="3244" y="12293"/>
                  </a:cubicBezTo>
                  <a:cubicBezTo>
                    <a:pt x="3193" y="12585"/>
                    <a:pt x="3155" y="12880"/>
                    <a:pt x="3131" y="13170"/>
                  </a:cubicBezTo>
                  <a:cubicBezTo>
                    <a:pt x="3120" y="13289"/>
                    <a:pt x="3209" y="13394"/>
                    <a:pt x="3328" y="13404"/>
                  </a:cubicBezTo>
                  <a:lnTo>
                    <a:pt x="3347" y="13404"/>
                  </a:lnTo>
                  <a:cubicBezTo>
                    <a:pt x="3459" y="13403"/>
                    <a:pt x="3551" y="13319"/>
                    <a:pt x="3562" y="13207"/>
                  </a:cubicBezTo>
                  <a:cubicBezTo>
                    <a:pt x="3585" y="12929"/>
                    <a:pt x="3623" y="12646"/>
                    <a:pt x="3670" y="12367"/>
                  </a:cubicBezTo>
                  <a:cubicBezTo>
                    <a:pt x="3689" y="12250"/>
                    <a:pt x="3611" y="12140"/>
                    <a:pt x="3494" y="12119"/>
                  </a:cubicBezTo>
                  <a:cubicBezTo>
                    <a:pt x="3482" y="12117"/>
                    <a:pt x="3470" y="12116"/>
                    <a:pt x="3458" y="12116"/>
                  </a:cubicBezTo>
                  <a:close/>
                  <a:moveTo>
                    <a:pt x="3314" y="13836"/>
                  </a:moveTo>
                  <a:cubicBezTo>
                    <a:pt x="3313" y="13836"/>
                    <a:pt x="3312" y="13836"/>
                    <a:pt x="3310" y="13836"/>
                  </a:cubicBezTo>
                  <a:cubicBezTo>
                    <a:pt x="3190" y="13836"/>
                    <a:pt x="3094" y="13933"/>
                    <a:pt x="3094" y="14054"/>
                  </a:cubicBezTo>
                  <a:cubicBezTo>
                    <a:pt x="3096" y="14354"/>
                    <a:pt x="3113" y="14651"/>
                    <a:pt x="3143" y="14939"/>
                  </a:cubicBezTo>
                  <a:cubicBezTo>
                    <a:pt x="3155" y="15048"/>
                    <a:pt x="3248" y="15132"/>
                    <a:pt x="3358" y="15132"/>
                  </a:cubicBezTo>
                  <a:lnTo>
                    <a:pt x="3358" y="15133"/>
                  </a:lnTo>
                  <a:cubicBezTo>
                    <a:pt x="3487" y="15132"/>
                    <a:pt x="3586" y="15020"/>
                    <a:pt x="3572" y="14892"/>
                  </a:cubicBezTo>
                  <a:cubicBezTo>
                    <a:pt x="3544" y="14620"/>
                    <a:pt x="3529" y="14337"/>
                    <a:pt x="3527" y="14050"/>
                  </a:cubicBezTo>
                  <a:cubicBezTo>
                    <a:pt x="3527" y="13933"/>
                    <a:pt x="3433" y="13836"/>
                    <a:pt x="3314" y="13836"/>
                  </a:cubicBezTo>
                  <a:close/>
                  <a:moveTo>
                    <a:pt x="3489" y="15548"/>
                  </a:moveTo>
                  <a:cubicBezTo>
                    <a:pt x="3475" y="15548"/>
                    <a:pt x="3460" y="15549"/>
                    <a:pt x="3445" y="15553"/>
                  </a:cubicBezTo>
                  <a:cubicBezTo>
                    <a:pt x="3324" y="15577"/>
                    <a:pt x="3249" y="15696"/>
                    <a:pt x="3279" y="15814"/>
                  </a:cubicBezTo>
                  <a:cubicBezTo>
                    <a:pt x="3338" y="16104"/>
                    <a:pt x="3415" y="16393"/>
                    <a:pt x="3506" y="16674"/>
                  </a:cubicBezTo>
                  <a:cubicBezTo>
                    <a:pt x="3536" y="16763"/>
                    <a:pt x="3618" y="16824"/>
                    <a:pt x="3712" y="16824"/>
                  </a:cubicBezTo>
                  <a:lnTo>
                    <a:pt x="3712" y="16826"/>
                  </a:lnTo>
                  <a:cubicBezTo>
                    <a:pt x="3861" y="16826"/>
                    <a:pt x="3964" y="16681"/>
                    <a:pt x="3918" y="16541"/>
                  </a:cubicBezTo>
                  <a:cubicBezTo>
                    <a:pt x="3833" y="16274"/>
                    <a:pt x="3759" y="16003"/>
                    <a:pt x="3702" y="15727"/>
                  </a:cubicBezTo>
                  <a:cubicBezTo>
                    <a:pt x="3683" y="15621"/>
                    <a:pt x="3592" y="15548"/>
                    <a:pt x="3489" y="15548"/>
                  </a:cubicBezTo>
                  <a:close/>
                  <a:moveTo>
                    <a:pt x="4030" y="17210"/>
                  </a:moveTo>
                  <a:cubicBezTo>
                    <a:pt x="4000" y="17210"/>
                    <a:pt x="3970" y="17216"/>
                    <a:pt x="3941" y="17229"/>
                  </a:cubicBezTo>
                  <a:cubicBezTo>
                    <a:pt x="3836" y="17276"/>
                    <a:pt x="3787" y="17397"/>
                    <a:pt x="3827" y="17503"/>
                  </a:cubicBezTo>
                  <a:cubicBezTo>
                    <a:pt x="3951" y="17774"/>
                    <a:pt x="4089" y="18036"/>
                    <a:pt x="4243" y="18291"/>
                  </a:cubicBezTo>
                  <a:cubicBezTo>
                    <a:pt x="4282" y="18356"/>
                    <a:pt x="4353" y="18396"/>
                    <a:pt x="4428" y="18396"/>
                  </a:cubicBezTo>
                  <a:lnTo>
                    <a:pt x="4426" y="18394"/>
                  </a:lnTo>
                  <a:cubicBezTo>
                    <a:pt x="4594" y="18394"/>
                    <a:pt x="4699" y="18211"/>
                    <a:pt x="4612" y="18066"/>
                  </a:cubicBezTo>
                  <a:cubicBezTo>
                    <a:pt x="4468" y="17826"/>
                    <a:pt x="4337" y="17578"/>
                    <a:pt x="4220" y="17323"/>
                  </a:cubicBezTo>
                  <a:cubicBezTo>
                    <a:pt x="4183" y="17252"/>
                    <a:pt x="4107" y="17210"/>
                    <a:pt x="4030" y="17210"/>
                  </a:cubicBezTo>
                  <a:close/>
                  <a:moveTo>
                    <a:pt x="4914" y="18679"/>
                  </a:moveTo>
                  <a:cubicBezTo>
                    <a:pt x="4868" y="18679"/>
                    <a:pt x="4822" y="18693"/>
                    <a:pt x="4783" y="18722"/>
                  </a:cubicBezTo>
                  <a:cubicBezTo>
                    <a:pt x="4688" y="18796"/>
                    <a:pt x="4669" y="18930"/>
                    <a:pt x="4743" y="19026"/>
                  </a:cubicBezTo>
                  <a:cubicBezTo>
                    <a:pt x="4923" y="19262"/>
                    <a:pt x="5116" y="19487"/>
                    <a:pt x="5322" y="19700"/>
                  </a:cubicBezTo>
                  <a:cubicBezTo>
                    <a:pt x="5364" y="19742"/>
                    <a:pt x="5420" y="19767"/>
                    <a:pt x="5478" y="19767"/>
                  </a:cubicBezTo>
                  <a:cubicBezTo>
                    <a:pt x="5670" y="19767"/>
                    <a:pt x="5768" y="19536"/>
                    <a:pt x="5633" y="19400"/>
                  </a:cubicBezTo>
                  <a:cubicBezTo>
                    <a:pt x="5438" y="19199"/>
                    <a:pt x="5256" y="18986"/>
                    <a:pt x="5087" y="18764"/>
                  </a:cubicBezTo>
                  <a:cubicBezTo>
                    <a:pt x="5044" y="18708"/>
                    <a:pt x="4979" y="18679"/>
                    <a:pt x="4914" y="18679"/>
                  </a:cubicBezTo>
                  <a:close/>
                  <a:moveTo>
                    <a:pt x="11290" y="19440"/>
                  </a:moveTo>
                  <a:cubicBezTo>
                    <a:pt x="11248" y="19440"/>
                    <a:pt x="11205" y="19441"/>
                    <a:pt x="11163" y="19444"/>
                  </a:cubicBezTo>
                  <a:cubicBezTo>
                    <a:pt x="11046" y="19454"/>
                    <a:pt x="10959" y="19557"/>
                    <a:pt x="10967" y="19674"/>
                  </a:cubicBezTo>
                  <a:cubicBezTo>
                    <a:pt x="10974" y="19788"/>
                    <a:pt x="11068" y="19875"/>
                    <a:pt x="11181" y="19875"/>
                  </a:cubicBezTo>
                  <a:cubicBezTo>
                    <a:pt x="11184" y="19875"/>
                    <a:pt x="11188" y="19875"/>
                    <a:pt x="11191" y="19875"/>
                  </a:cubicBezTo>
                  <a:cubicBezTo>
                    <a:pt x="11224" y="19873"/>
                    <a:pt x="11257" y="19872"/>
                    <a:pt x="11291" y="19872"/>
                  </a:cubicBezTo>
                  <a:cubicBezTo>
                    <a:pt x="11390" y="19872"/>
                    <a:pt x="11490" y="19882"/>
                    <a:pt x="11587" y="19901"/>
                  </a:cubicBezTo>
                  <a:cubicBezTo>
                    <a:pt x="11758" y="19935"/>
                    <a:pt x="11834" y="19983"/>
                    <a:pt x="11863" y="20008"/>
                  </a:cubicBezTo>
                  <a:cubicBezTo>
                    <a:pt x="11903" y="20043"/>
                    <a:pt x="11952" y="20060"/>
                    <a:pt x="12005" y="20060"/>
                  </a:cubicBezTo>
                  <a:cubicBezTo>
                    <a:pt x="12206" y="20060"/>
                    <a:pt x="12298" y="19811"/>
                    <a:pt x="12146" y="19681"/>
                  </a:cubicBezTo>
                  <a:cubicBezTo>
                    <a:pt x="12034" y="19585"/>
                    <a:pt x="11875" y="19517"/>
                    <a:pt x="11673" y="19477"/>
                  </a:cubicBezTo>
                  <a:cubicBezTo>
                    <a:pt x="11547" y="19452"/>
                    <a:pt x="11419" y="19440"/>
                    <a:pt x="11290" y="19440"/>
                  </a:cubicBezTo>
                  <a:close/>
                  <a:moveTo>
                    <a:pt x="10360" y="19683"/>
                  </a:moveTo>
                  <a:cubicBezTo>
                    <a:pt x="10324" y="19683"/>
                    <a:pt x="10287" y="19692"/>
                    <a:pt x="10253" y="19711"/>
                  </a:cubicBezTo>
                  <a:cubicBezTo>
                    <a:pt x="9979" y="19858"/>
                    <a:pt x="9729" y="20048"/>
                    <a:pt x="9512" y="20273"/>
                  </a:cubicBezTo>
                  <a:cubicBezTo>
                    <a:pt x="9380" y="20411"/>
                    <a:pt x="9477" y="20640"/>
                    <a:pt x="9668" y="20640"/>
                  </a:cubicBezTo>
                  <a:lnTo>
                    <a:pt x="9670" y="20640"/>
                  </a:lnTo>
                  <a:cubicBezTo>
                    <a:pt x="9727" y="20640"/>
                    <a:pt x="9783" y="20616"/>
                    <a:pt x="9823" y="20574"/>
                  </a:cubicBezTo>
                  <a:cubicBezTo>
                    <a:pt x="10008" y="20382"/>
                    <a:pt x="10221" y="20219"/>
                    <a:pt x="10456" y="20093"/>
                  </a:cubicBezTo>
                  <a:cubicBezTo>
                    <a:pt x="10564" y="20039"/>
                    <a:pt x="10607" y="19905"/>
                    <a:pt x="10550" y="19798"/>
                  </a:cubicBezTo>
                  <a:cubicBezTo>
                    <a:pt x="10512" y="19724"/>
                    <a:pt x="10437" y="19683"/>
                    <a:pt x="10360" y="19683"/>
                  </a:cubicBezTo>
                  <a:close/>
                  <a:moveTo>
                    <a:pt x="6123" y="19912"/>
                  </a:moveTo>
                  <a:cubicBezTo>
                    <a:pt x="6058" y="19912"/>
                    <a:pt x="5994" y="19941"/>
                    <a:pt x="5951" y="19996"/>
                  </a:cubicBezTo>
                  <a:cubicBezTo>
                    <a:pt x="5878" y="20090"/>
                    <a:pt x="5895" y="20226"/>
                    <a:pt x="5990" y="20300"/>
                  </a:cubicBezTo>
                  <a:cubicBezTo>
                    <a:pt x="6225" y="20483"/>
                    <a:pt x="6475" y="20649"/>
                    <a:pt x="6737" y="20796"/>
                  </a:cubicBezTo>
                  <a:cubicBezTo>
                    <a:pt x="6769" y="20813"/>
                    <a:pt x="6805" y="20824"/>
                    <a:pt x="6842" y="20824"/>
                  </a:cubicBezTo>
                  <a:cubicBezTo>
                    <a:pt x="7066" y="20822"/>
                    <a:pt x="7141" y="20527"/>
                    <a:pt x="6947" y="20418"/>
                  </a:cubicBezTo>
                  <a:cubicBezTo>
                    <a:pt x="6706" y="20282"/>
                    <a:pt x="6473" y="20128"/>
                    <a:pt x="6255" y="19957"/>
                  </a:cubicBezTo>
                  <a:cubicBezTo>
                    <a:pt x="6216" y="19927"/>
                    <a:pt x="6169" y="19912"/>
                    <a:pt x="6123" y="19912"/>
                  </a:cubicBezTo>
                  <a:close/>
                  <a:moveTo>
                    <a:pt x="11785" y="20339"/>
                  </a:moveTo>
                  <a:cubicBezTo>
                    <a:pt x="11737" y="20339"/>
                    <a:pt x="11688" y="20355"/>
                    <a:pt x="11648" y="20389"/>
                  </a:cubicBezTo>
                  <a:cubicBezTo>
                    <a:pt x="11470" y="20530"/>
                    <a:pt x="11227" y="20659"/>
                    <a:pt x="10946" y="20766"/>
                  </a:cubicBezTo>
                  <a:cubicBezTo>
                    <a:pt x="10723" y="20851"/>
                    <a:pt x="10784" y="21185"/>
                    <a:pt x="11023" y="21185"/>
                  </a:cubicBezTo>
                  <a:lnTo>
                    <a:pt x="11025" y="21185"/>
                  </a:lnTo>
                  <a:cubicBezTo>
                    <a:pt x="11051" y="21185"/>
                    <a:pt x="11076" y="21180"/>
                    <a:pt x="11100" y="21171"/>
                  </a:cubicBezTo>
                  <a:cubicBezTo>
                    <a:pt x="11421" y="21049"/>
                    <a:pt x="11704" y="20895"/>
                    <a:pt x="11916" y="20727"/>
                  </a:cubicBezTo>
                  <a:cubicBezTo>
                    <a:pt x="12012" y="20654"/>
                    <a:pt x="12029" y="20516"/>
                    <a:pt x="11954" y="20422"/>
                  </a:cubicBezTo>
                  <a:cubicBezTo>
                    <a:pt x="11911" y="20367"/>
                    <a:pt x="11848" y="20339"/>
                    <a:pt x="11785" y="20339"/>
                  </a:cubicBezTo>
                  <a:close/>
                  <a:moveTo>
                    <a:pt x="7633" y="20749"/>
                  </a:moveTo>
                  <a:cubicBezTo>
                    <a:pt x="7544" y="20749"/>
                    <a:pt x="7461" y="20805"/>
                    <a:pt x="7431" y="20893"/>
                  </a:cubicBezTo>
                  <a:cubicBezTo>
                    <a:pt x="7390" y="21003"/>
                    <a:pt x="7446" y="21126"/>
                    <a:pt x="7556" y="21168"/>
                  </a:cubicBezTo>
                  <a:cubicBezTo>
                    <a:pt x="7839" y="21269"/>
                    <a:pt x="8131" y="21346"/>
                    <a:pt x="8428" y="21398"/>
                  </a:cubicBezTo>
                  <a:cubicBezTo>
                    <a:pt x="8440" y="21402"/>
                    <a:pt x="8452" y="21402"/>
                    <a:pt x="8466" y="21402"/>
                  </a:cubicBezTo>
                  <a:cubicBezTo>
                    <a:pt x="8578" y="21402"/>
                    <a:pt x="8671" y="21316"/>
                    <a:pt x="8681" y="21204"/>
                  </a:cubicBezTo>
                  <a:cubicBezTo>
                    <a:pt x="8690" y="21092"/>
                    <a:pt x="8613" y="20993"/>
                    <a:pt x="8503" y="20972"/>
                  </a:cubicBezTo>
                  <a:cubicBezTo>
                    <a:pt x="8230" y="20925"/>
                    <a:pt x="7963" y="20853"/>
                    <a:pt x="7703" y="20761"/>
                  </a:cubicBezTo>
                  <a:cubicBezTo>
                    <a:pt x="7680" y="20753"/>
                    <a:pt x="7656" y="20749"/>
                    <a:pt x="7633" y="20749"/>
                  </a:cubicBezTo>
                  <a:close/>
                  <a:moveTo>
                    <a:pt x="9158" y="20904"/>
                  </a:moveTo>
                  <a:cubicBezTo>
                    <a:pt x="9085" y="20904"/>
                    <a:pt x="9011" y="20940"/>
                    <a:pt x="8969" y="21016"/>
                  </a:cubicBezTo>
                  <a:cubicBezTo>
                    <a:pt x="8823" y="21285"/>
                    <a:pt x="8707" y="21569"/>
                    <a:pt x="8629" y="21864"/>
                  </a:cubicBezTo>
                  <a:cubicBezTo>
                    <a:pt x="8597" y="21980"/>
                    <a:pt x="8664" y="22098"/>
                    <a:pt x="8781" y="22132"/>
                  </a:cubicBezTo>
                  <a:cubicBezTo>
                    <a:pt x="8798" y="22135"/>
                    <a:pt x="8817" y="22139"/>
                    <a:pt x="8836" y="22139"/>
                  </a:cubicBezTo>
                  <a:cubicBezTo>
                    <a:pt x="8934" y="22139"/>
                    <a:pt x="9020" y="22072"/>
                    <a:pt x="9046" y="21980"/>
                  </a:cubicBezTo>
                  <a:cubicBezTo>
                    <a:pt x="9095" y="21798"/>
                    <a:pt x="9158" y="21620"/>
                    <a:pt x="9236" y="21451"/>
                  </a:cubicBezTo>
                  <a:cubicBezTo>
                    <a:pt x="9271" y="21470"/>
                    <a:pt x="9310" y="21478"/>
                    <a:pt x="9348" y="21480"/>
                  </a:cubicBezTo>
                  <a:cubicBezTo>
                    <a:pt x="9642" y="21478"/>
                    <a:pt x="9935" y="21454"/>
                    <a:pt x="10225" y="21407"/>
                  </a:cubicBezTo>
                  <a:cubicBezTo>
                    <a:pt x="10344" y="21386"/>
                    <a:pt x="10422" y="21274"/>
                    <a:pt x="10403" y="21155"/>
                  </a:cubicBezTo>
                  <a:cubicBezTo>
                    <a:pt x="10384" y="21050"/>
                    <a:pt x="10292" y="20976"/>
                    <a:pt x="10189" y="20976"/>
                  </a:cubicBezTo>
                  <a:cubicBezTo>
                    <a:pt x="10177" y="20976"/>
                    <a:pt x="10165" y="20977"/>
                    <a:pt x="10153" y="20979"/>
                  </a:cubicBezTo>
                  <a:cubicBezTo>
                    <a:pt x="9891" y="21023"/>
                    <a:pt x="9628" y="21045"/>
                    <a:pt x="9362" y="21047"/>
                  </a:cubicBezTo>
                  <a:cubicBezTo>
                    <a:pt x="9328" y="20953"/>
                    <a:pt x="9244" y="20904"/>
                    <a:pt x="9158" y="20904"/>
                  </a:cubicBezTo>
                  <a:close/>
                  <a:moveTo>
                    <a:pt x="8686" y="22558"/>
                  </a:moveTo>
                  <a:cubicBezTo>
                    <a:pt x="8566" y="22558"/>
                    <a:pt x="8496" y="22656"/>
                    <a:pt x="8491" y="22766"/>
                  </a:cubicBezTo>
                  <a:cubicBezTo>
                    <a:pt x="8487" y="22827"/>
                    <a:pt x="8487" y="22888"/>
                    <a:pt x="8487" y="22947"/>
                  </a:cubicBezTo>
                  <a:cubicBezTo>
                    <a:pt x="8487" y="23190"/>
                    <a:pt x="8506" y="23433"/>
                    <a:pt x="8547" y="23674"/>
                  </a:cubicBezTo>
                  <a:cubicBezTo>
                    <a:pt x="8564" y="23777"/>
                    <a:pt x="8653" y="23854"/>
                    <a:pt x="8760" y="23854"/>
                  </a:cubicBezTo>
                  <a:lnTo>
                    <a:pt x="8760" y="23855"/>
                  </a:lnTo>
                  <a:cubicBezTo>
                    <a:pt x="8772" y="23855"/>
                    <a:pt x="8784" y="23854"/>
                    <a:pt x="8795" y="23852"/>
                  </a:cubicBezTo>
                  <a:cubicBezTo>
                    <a:pt x="8913" y="23833"/>
                    <a:pt x="8994" y="23721"/>
                    <a:pt x="8973" y="23602"/>
                  </a:cubicBezTo>
                  <a:cubicBezTo>
                    <a:pt x="8938" y="23386"/>
                    <a:pt x="8919" y="23166"/>
                    <a:pt x="8919" y="22946"/>
                  </a:cubicBezTo>
                  <a:cubicBezTo>
                    <a:pt x="8919" y="22891"/>
                    <a:pt x="8920" y="22839"/>
                    <a:pt x="8922" y="22785"/>
                  </a:cubicBezTo>
                  <a:cubicBezTo>
                    <a:pt x="8927" y="22666"/>
                    <a:pt x="8835" y="22565"/>
                    <a:pt x="8716" y="22560"/>
                  </a:cubicBezTo>
                  <a:cubicBezTo>
                    <a:pt x="8706" y="22558"/>
                    <a:pt x="8696" y="22558"/>
                    <a:pt x="8686" y="22558"/>
                  </a:cubicBezTo>
                  <a:close/>
                  <a:moveTo>
                    <a:pt x="8981" y="24262"/>
                  </a:moveTo>
                  <a:cubicBezTo>
                    <a:pt x="8957" y="24262"/>
                    <a:pt x="8932" y="24266"/>
                    <a:pt x="8908" y="24275"/>
                  </a:cubicBezTo>
                  <a:cubicBezTo>
                    <a:pt x="8796" y="24315"/>
                    <a:pt x="8739" y="24437"/>
                    <a:pt x="8777" y="24547"/>
                  </a:cubicBezTo>
                  <a:cubicBezTo>
                    <a:pt x="8880" y="24830"/>
                    <a:pt x="9004" y="25102"/>
                    <a:pt x="9151" y="25364"/>
                  </a:cubicBezTo>
                  <a:cubicBezTo>
                    <a:pt x="9189" y="25433"/>
                    <a:pt x="9261" y="25476"/>
                    <a:pt x="9339" y="25476"/>
                  </a:cubicBezTo>
                  <a:cubicBezTo>
                    <a:pt x="9505" y="25476"/>
                    <a:pt x="9610" y="25298"/>
                    <a:pt x="9530" y="25155"/>
                  </a:cubicBezTo>
                  <a:cubicBezTo>
                    <a:pt x="9394" y="24912"/>
                    <a:pt x="9278" y="24661"/>
                    <a:pt x="9184" y="24400"/>
                  </a:cubicBezTo>
                  <a:cubicBezTo>
                    <a:pt x="9150" y="24315"/>
                    <a:pt x="9068" y="24262"/>
                    <a:pt x="8981" y="24262"/>
                  </a:cubicBezTo>
                  <a:close/>
                  <a:moveTo>
                    <a:pt x="20051" y="25136"/>
                  </a:moveTo>
                  <a:cubicBezTo>
                    <a:pt x="19943" y="25136"/>
                    <a:pt x="19849" y="25217"/>
                    <a:pt x="19834" y="25326"/>
                  </a:cubicBezTo>
                  <a:cubicBezTo>
                    <a:pt x="19801" y="25597"/>
                    <a:pt x="19740" y="25862"/>
                    <a:pt x="19648" y="26117"/>
                  </a:cubicBezTo>
                  <a:cubicBezTo>
                    <a:pt x="19607" y="26231"/>
                    <a:pt x="19665" y="26355"/>
                    <a:pt x="19779" y="26395"/>
                  </a:cubicBezTo>
                  <a:cubicBezTo>
                    <a:pt x="19801" y="26404"/>
                    <a:pt x="19827" y="26407"/>
                    <a:pt x="19852" y="26407"/>
                  </a:cubicBezTo>
                  <a:cubicBezTo>
                    <a:pt x="19943" y="26407"/>
                    <a:pt x="20023" y="26351"/>
                    <a:pt x="20054" y="26266"/>
                  </a:cubicBezTo>
                  <a:cubicBezTo>
                    <a:pt x="20158" y="25977"/>
                    <a:pt x="20227" y="25681"/>
                    <a:pt x="20262" y="25377"/>
                  </a:cubicBezTo>
                  <a:cubicBezTo>
                    <a:pt x="20278" y="25258"/>
                    <a:pt x="20192" y="25150"/>
                    <a:pt x="20074" y="25137"/>
                  </a:cubicBezTo>
                  <a:cubicBezTo>
                    <a:pt x="20066" y="25137"/>
                    <a:pt x="20058" y="25136"/>
                    <a:pt x="20051" y="25136"/>
                  </a:cubicBezTo>
                  <a:close/>
                  <a:moveTo>
                    <a:pt x="9814" y="25770"/>
                  </a:moveTo>
                  <a:cubicBezTo>
                    <a:pt x="9768" y="25770"/>
                    <a:pt x="9723" y="25784"/>
                    <a:pt x="9684" y="25813"/>
                  </a:cubicBezTo>
                  <a:cubicBezTo>
                    <a:pt x="9589" y="25885"/>
                    <a:pt x="9570" y="26018"/>
                    <a:pt x="9638" y="26114"/>
                  </a:cubicBezTo>
                  <a:cubicBezTo>
                    <a:pt x="9818" y="26351"/>
                    <a:pt x="10008" y="26578"/>
                    <a:pt x="10213" y="26793"/>
                  </a:cubicBezTo>
                  <a:cubicBezTo>
                    <a:pt x="10253" y="26837"/>
                    <a:pt x="10311" y="26861"/>
                    <a:pt x="10370" y="26861"/>
                  </a:cubicBezTo>
                  <a:cubicBezTo>
                    <a:pt x="10560" y="26861"/>
                    <a:pt x="10658" y="26636"/>
                    <a:pt x="10527" y="26498"/>
                  </a:cubicBezTo>
                  <a:cubicBezTo>
                    <a:pt x="10335" y="26294"/>
                    <a:pt x="10153" y="26079"/>
                    <a:pt x="9986" y="25855"/>
                  </a:cubicBezTo>
                  <a:cubicBezTo>
                    <a:pt x="9943" y="25799"/>
                    <a:pt x="9879" y="25770"/>
                    <a:pt x="9814" y="25770"/>
                  </a:cubicBezTo>
                  <a:close/>
                  <a:moveTo>
                    <a:pt x="19469" y="26742"/>
                  </a:moveTo>
                  <a:cubicBezTo>
                    <a:pt x="19396" y="26742"/>
                    <a:pt x="19326" y="26778"/>
                    <a:pt x="19284" y="26844"/>
                  </a:cubicBezTo>
                  <a:cubicBezTo>
                    <a:pt x="19134" y="27071"/>
                    <a:pt x="18959" y="27282"/>
                    <a:pt x="18762" y="27471"/>
                  </a:cubicBezTo>
                  <a:cubicBezTo>
                    <a:pt x="18622" y="27605"/>
                    <a:pt x="18718" y="27843"/>
                    <a:pt x="18912" y="27843"/>
                  </a:cubicBezTo>
                  <a:lnTo>
                    <a:pt x="18914" y="27843"/>
                  </a:lnTo>
                  <a:cubicBezTo>
                    <a:pt x="18968" y="27843"/>
                    <a:pt x="19022" y="27820"/>
                    <a:pt x="19062" y="27782"/>
                  </a:cubicBezTo>
                  <a:cubicBezTo>
                    <a:pt x="19282" y="27570"/>
                    <a:pt x="19478" y="27336"/>
                    <a:pt x="19646" y="27083"/>
                  </a:cubicBezTo>
                  <a:cubicBezTo>
                    <a:pt x="19716" y="26982"/>
                    <a:pt x="19689" y="26846"/>
                    <a:pt x="19588" y="26777"/>
                  </a:cubicBezTo>
                  <a:cubicBezTo>
                    <a:pt x="19551" y="26753"/>
                    <a:pt x="19509" y="26742"/>
                    <a:pt x="19469" y="26742"/>
                  </a:cubicBezTo>
                  <a:close/>
                  <a:moveTo>
                    <a:pt x="10995" y="27027"/>
                  </a:moveTo>
                  <a:cubicBezTo>
                    <a:pt x="10935" y="27027"/>
                    <a:pt x="10874" y="27052"/>
                    <a:pt x="10831" y="27102"/>
                  </a:cubicBezTo>
                  <a:cubicBezTo>
                    <a:pt x="10754" y="27193"/>
                    <a:pt x="10765" y="27329"/>
                    <a:pt x="10855" y="27408"/>
                  </a:cubicBezTo>
                  <a:cubicBezTo>
                    <a:pt x="11081" y="27602"/>
                    <a:pt x="11317" y="27782"/>
                    <a:pt x="11563" y="27948"/>
                  </a:cubicBezTo>
                  <a:cubicBezTo>
                    <a:pt x="11599" y="27970"/>
                    <a:pt x="11641" y="27984"/>
                    <a:pt x="11683" y="27984"/>
                  </a:cubicBezTo>
                  <a:cubicBezTo>
                    <a:pt x="11898" y="27984"/>
                    <a:pt x="11982" y="27707"/>
                    <a:pt x="11806" y="27588"/>
                  </a:cubicBezTo>
                  <a:cubicBezTo>
                    <a:pt x="11573" y="27431"/>
                    <a:pt x="11350" y="27261"/>
                    <a:pt x="11137" y="27080"/>
                  </a:cubicBezTo>
                  <a:cubicBezTo>
                    <a:pt x="11096" y="27044"/>
                    <a:pt x="11045" y="27027"/>
                    <a:pt x="10995" y="27027"/>
                  </a:cubicBezTo>
                  <a:close/>
                  <a:moveTo>
                    <a:pt x="18234" y="27938"/>
                  </a:moveTo>
                  <a:cubicBezTo>
                    <a:pt x="18193" y="27938"/>
                    <a:pt x="18151" y="27950"/>
                    <a:pt x="18114" y="27974"/>
                  </a:cubicBezTo>
                  <a:cubicBezTo>
                    <a:pt x="17880" y="28120"/>
                    <a:pt x="17634" y="28244"/>
                    <a:pt x="17379" y="28346"/>
                  </a:cubicBezTo>
                  <a:cubicBezTo>
                    <a:pt x="17157" y="28435"/>
                    <a:pt x="17220" y="28763"/>
                    <a:pt x="17459" y="28763"/>
                  </a:cubicBezTo>
                  <a:cubicBezTo>
                    <a:pt x="17487" y="28763"/>
                    <a:pt x="17513" y="28758"/>
                    <a:pt x="17539" y="28749"/>
                  </a:cubicBezTo>
                  <a:cubicBezTo>
                    <a:pt x="17819" y="28637"/>
                    <a:pt x="18090" y="28501"/>
                    <a:pt x="18345" y="28341"/>
                  </a:cubicBezTo>
                  <a:cubicBezTo>
                    <a:pt x="18449" y="28278"/>
                    <a:pt x="18481" y="28141"/>
                    <a:pt x="18416" y="28038"/>
                  </a:cubicBezTo>
                  <a:cubicBezTo>
                    <a:pt x="18375" y="27973"/>
                    <a:pt x="18305" y="27938"/>
                    <a:pt x="18234" y="27938"/>
                  </a:cubicBezTo>
                  <a:close/>
                  <a:moveTo>
                    <a:pt x="12430" y="27990"/>
                  </a:moveTo>
                  <a:cubicBezTo>
                    <a:pt x="12351" y="27990"/>
                    <a:pt x="12275" y="28033"/>
                    <a:pt x="12237" y="28108"/>
                  </a:cubicBezTo>
                  <a:cubicBezTo>
                    <a:pt x="12183" y="28215"/>
                    <a:pt x="12225" y="28344"/>
                    <a:pt x="12331" y="28398"/>
                  </a:cubicBezTo>
                  <a:cubicBezTo>
                    <a:pt x="12597" y="28534"/>
                    <a:pt x="12869" y="28653"/>
                    <a:pt x="13150" y="28753"/>
                  </a:cubicBezTo>
                  <a:cubicBezTo>
                    <a:pt x="13173" y="28761"/>
                    <a:pt x="13198" y="28765"/>
                    <a:pt x="13224" y="28765"/>
                  </a:cubicBezTo>
                  <a:cubicBezTo>
                    <a:pt x="13329" y="28765"/>
                    <a:pt x="13419" y="28690"/>
                    <a:pt x="13437" y="28587"/>
                  </a:cubicBezTo>
                  <a:cubicBezTo>
                    <a:pt x="13454" y="28482"/>
                    <a:pt x="13395" y="28381"/>
                    <a:pt x="13297" y="28346"/>
                  </a:cubicBezTo>
                  <a:cubicBezTo>
                    <a:pt x="13033" y="28251"/>
                    <a:pt x="12777" y="28140"/>
                    <a:pt x="12529" y="28014"/>
                  </a:cubicBezTo>
                  <a:cubicBezTo>
                    <a:pt x="12497" y="27998"/>
                    <a:pt x="12463" y="27990"/>
                    <a:pt x="12430" y="27990"/>
                  </a:cubicBezTo>
                  <a:close/>
                  <a:moveTo>
                    <a:pt x="14054" y="28573"/>
                  </a:moveTo>
                  <a:cubicBezTo>
                    <a:pt x="13954" y="28573"/>
                    <a:pt x="13865" y="28642"/>
                    <a:pt x="13844" y="28742"/>
                  </a:cubicBezTo>
                  <a:cubicBezTo>
                    <a:pt x="13819" y="28859"/>
                    <a:pt x="13893" y="28975"/>
                    <a:pt x="14010" y="29001"/>
                  </a:cubicBezTo>
                  <a:cubicBezTo>
                    <a:pt x="14301" y="29064"/>
                    <a:pt x="14597" y="29107"/>
                    <a:pt x="14893" y="29130"/>
                  </a:cubicBezTo>
                  <a:lnTo>
                    <a:pt x="14911" y="29130"/>
                  </a:lnTo>
                  <a:cubicBezTo>
                    <a:pt x="15028" y="29130"/>
                    <a:pt x="15122" y="29039"/>
                    <a:pt x="15127" y="28922"/>
                  </a:cubicBezTo>
                  <a:cubicBezTo>
                    <a:pt x="15131" y="28807"/>
                    <a:pt x="15044" y="28707"/>
                    <a:pt x="14928" y="28699"/>
                  </a:cubicBezTo>
                  <a:cubicBezTo>
                    <a:pt x="14649" y="28676"/>
                    <a:pt x="14373" y="28636"/>
                    <a:pt x="14101" y="28578"/>
                  </a:cubicBezTo>
                  <a:cubicBezTo>
                    <a:pt x="14085" y="28575"/>
                    <a:pt x="14069" y="28573"/>
                    <a:pt x="14054" y="28573"/>
                  </a:cubicBezTo>
                  <a:close/>
                  <a:moveTo>
                    <a:pt x="16628" y="28584"/>
                  </a:moveTo>
                  <a:cubicBezTo>
                    <a:pt x="16614" y="28584"/>
                    <a:pt x="16600" y="28586"/>
                    <a:pt x="16586" y="28589"/>
                  </a:cubicBezTo>
                  <a:cubicBezTo>
                    <a:pt x="16315" y="28648"/>
                    <a:pt x="16039" y="28686"/>
                    <a:pt x="15761" y="28704"/>
                  </a:cubicBezTo>
                  <a:cubicBezTo>
                    <a:pt x="15646" y="28713"/>
                    <a:pt x="15559" y="28810"/>
                    <a:pt x="15562" y="28926"/>
                  </a:cubicBezTo>
                  <a:cubicBezTo>
                    <a:pt x="15566" y="29043"/>
                    <a:pt x="15660" y="29135"/>
                    <a:pt x="15775" y="29135"/>
                  </a:cubicBezTo>
                  <a:lnTo>
                    <a:pt x="15789" y="29135"/>
                  </a:lnTo>
                  <a:cubicBezTo>
                    <a:pt x="16088" y="29116"/>
                    <a:pt x="16385" y="29074"/>
                    <a:pt x="16678" y="29011"/>
                  </a:cubicBezTo>
                  <a:cubicBezTo>
                    <a:pt x="16792" y="28983"/>
                    <a:pt x="16864" y="28870"/>
                    <a:pt x="16839" y="28754"/>
                  </a:cubicBezTo>
                  <a:cubicBezTo>
                    <a:pt x="16816" y="28653"/>
                    <a:pt x="16727" y="28584"/>
                    <a:pt x="16628" y="285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80;p43">
            <a:extLst>
              <a:ext uri="{FF2B5EF4-FFF2-40B4-BE49-F238E27FC236}">
                <a16:creationId xmlns:a16="http://schemas.microsoft.com/office/drawing/2014/main" id="{4CD71E21-888D-F0EB-F74B-C8F0A2476EAA}"/>
              </a:ext>
            </a:extLst>
          </p:cNvPr>
          <p:cNvGrpSpPr/>
          <p:nvPr/>
        </p:nvGrpSpPr>
        <p:grpSpPr>
          <a:xfrm>
            <a:off x="7526796" y="-189171"/>
            <a:ext cx="1756694" cy="2166908"/>
            <a:chOff x="1484050" y="991050"/>
            <a:chExt cx="906400" cy="1118000"/>
          </a:xfrm>
        </p:grpSpPr>
        <p:sp>
          <p:nvSpPr>
            <p:cNvPr id="3" name="Google Shape;1281;p43">
              <a:extLst>
                <a:ext uri="{FF2B5EF4-FFF2-40B4-BE49-F238E27FC236}">
                  <a16:creationId xmlns:a16="http://schemas.microsoft.com/office/drawing/2014/main" id="{F9283559-3FB4-9DD8-B0E2-D5F1A92EEBE4}"/>
                </a:ext>
              </a:extLst>
            </p:cNvPr>
            <p:cNvSpPr/>
            <p:nvPr/>
          </p:nvSpPr>
          <p:spPr>
            <a:xfrm>
              <a:off x="1485675" y="991050"/>
              <a:ext cx="904775" cy="1115875"/>
            </a:xfrm>
            <a:custGeom>
              <a:avLst/>
              <a:gdLst/>
              <a:ahLst/>
              <a:cxnLst/>
              <a:rect l="l" t="t" r="r" b="b"/>
              <a:pathLst>
                <a:path w="36191" h="44635" extrusionOk="0">
                  <a:moveTo>
                    <a:pt x="27115" y="1"/>
                  </a:moveTo>
                  <a:cubicBezTo>
                    <a:pt x="25993" y="369"/>
                    <a:pt x="24632" y="884"/>
                    <a:pt x="23220" y="1576"/>
                  </a:cubicBezTo>
                  <a:cubicBezTo>
                    <a:pt x="23212" y="1579"/>
                    <a:pt x="23205" y="1584"/>
                    <a:pt x="23199" y="1586"/>
                  </a:cubicBezTo>
                  <a:cubicBezTo>
                    <a:pt x="21238" y="2546"/>
                    <a:pt x="19185" y="3843"/>
                    <a:pt x="17546" y="5559"/>
                  </a:cubicBezTo>
                  <a:cubicBezTo>
                    <a:pt x="16995" y="6136"/>
                    <a:pt x="16426" y="6737"/>
                    <a:pt x="15848" y="7347"/>
                  </a:cubicBezTo>
                  <a:cubicBezTo>
                    <a:pt x="13354" y="9998"/>
                    <a:pt x="10747" y="12849"/>
                    <a:pt x="8956" y="14874"/>
                  </a:cubicBezTo>
                  <a:cubicBezTo>
                    <a:pt x="8692" y="15174"/>
                    <a:pt x="8447" y="15453"/>
                    <a:pt x="8221" y="15713"/>
                  </a:cubicBezTo>
                  <a:cubicBezTo>
                    <a:pt x="7912" y="16065"/>
                    <a:pt x="7585" y="16514"/>
                    <a:pt x="7276" y="17005"/>
                  </a:cubicBezTo>
                  <a:cubicBezTo>
                    <a:pt x="6939" y="17531"/>
                    <a:pt x="6638" y="18077"/>
                    <a:pt x="6371" y="18642"/>
                  </a:cubicBezTo>
                  <a:cubicBezTo>
                    <a:pt x="6371" y="18645"/>
                    <a:pt x="6370" y="18648"/>
                    <a:pt x="6368" y="18651"/>
                  </a:cubicBezTo>
                  <a:cubicBezTo>
                    <a:pt x="6216" y="18974"/>
                    <a:pt x="6084" y="19307"/>
                    <a:pt x="5975" y="19648"/>
                  </a:cubicBezTo>
                  <a:lnTo>
                    <a:pt x="2520" y="29496"/>
                  </a:lnTo>
                  <a:lnTo>
                    <a:pt x="942" y="34875"/>
                  </a:lnTo>
                  <a:lnTo>
                    <a:pt x="850" y="35186"/>
                  </a:lnTo>
                  <a:lnTo>
                    <a:pt x="68" y="37854"/>
                  </a:lnTo>
                  <a:cubicBezTo>
                    <a:pt x="29" y="38010"/>
                    <a:pt x="7" y="38169"/>
                    <a:pt x="2" y="38329"/>
                  </a:cubicBezTo>
                  <a:cubicBezTo>
                    <a:pt x="1" y="38373"/>
                    <a:pt x="2" y="38418"/>
                    <a:pt x="2" y="38457"/>
                  </a:cubicBezTo>
                  <a:cubicBezTo>
                    <a:pt x="33" y="38939"/>
                    <a:pt x="306" y="39113"/>
                    <a:pt x="595" y="39113"/>
                  </a:cubicBezTo>
                  <a:cubicBezTo>
                    <a:pt x="641" y="39113"/>
                    <a:pt x="688" y="39108"/>
                    <a:pt x="734" y="39100"/>
                  </a:cubicBezTo>
                  <a:cubicBezTo>
                    <a:pt x="864" y="39075"/>
                    <a:pt x="991" y="39040"/>
                    <a:pt x="1116" y="38997"/>
                  </a:cubicBezTo>
                  <a:cubicBezTo>
                    <a:pt x="1119" y="38997"/>
                    <a:pt x="1121" y="38997"/>
                    <a:pt x="1124" y="38994"/>
                  </a:cubicBezTo>
                  <a:cubicBezTo>
                    <a:pt x="1597" y="38833"/>
                    <a:pt x="2194" y="38518"/>
                    <a:pt x="2831" y="37997"/>
                  </a:cubicBezTo>
                  <a:cubicBezTo>
                    <a:pt x="2847" y="37986"/>
                    <a:pt x="2863" y="37972"/>
                    <a:pt x="2877" y="37958"/>
                  </a:cubicBezTo>
                  <a:cubicBezTo>
                    <a:pt x="4079" y="36964"/>
                    <a:pt x="5424" y="35243"/>
                    <a:pt x="6390" y="32466"/>
                  </a:cubicBezTo>
                  <a:cubicBezTo>
                    <a:pt x="8375" y="26769"/>
                    <a:pt x="8969" y="25050"/>
                    <a:pt x="9113" y="24636"/>
                  </a:cubicBezTo>
                  <a:cubicBezTo>
                    <a:pt x="9115" y="24635"/>
                    <a:pt x="9116" y="24633"/>
                    <a:pt x="9116" y="24632"/>
                  </a:cubicBezTo>
                  <a:cubicBezTo>
                    <a:pt x="9143" y="24552"/>
                    <a:pt x="9153" y="24522"/>
                    <a:pt x="9153" y="24522"/>
                  </a:cubicBezTo>
                  <a:lnTo>
                    <a:pt x="9153" y="24522"/>
                  </a:lnTo>
                  <a:lnTo>
                    <a:pt x="9116" y="24922"/>
                  </a:lnTo>
                  <a:lnTo>
                    <a:pt x="8193" y="34770"/>
                  </a:lnTo>
                  <a:lnTo>
                    <a:pt x="8156" y="35191"/>
                  </a:lnTo>
                  <a:lnTo>
                    <a:pt x="8134" y="35421"/>
                  </a:lnTo>
                  <a:cubicBezTo>
                    <a:pt x="8131" y="35487"/>
                    <a:pt x="8123" y="35552"/>
                    <a:pt x="8117" y="35616"/>
                  </a:cubicBezTo>
                  <a:lnTo>
                    <a:pt x="7753" y="39505"/>
                  </a:lnTo>
                  <a:lnTo>
                    <a:pt x="7734" y="39708"/>
                  </a:lnTo>
                  <a:lnTo>
                    <a:pt x="7590" y="41234"/>
                  </a:lnTo>
                  <a:cubicBezTo>
                    <a:pt x="7582" y="41323"/>
                    <a:pt x="7575" y="41407"/>
                    <a:pt x="7568" y="41491"/>
                  </a:cubicBezTo>
                  <a:lnTo>
                    <a:pt x="7368" y="43608"/>
                  </a:lnTo>
                  <a:lnTo>
                    <a:pt x="7349" y="43811"/>
                  </a:lnTo>
                  <a:lnTo>
                    <a:pt x="7333" y="43993"/>
                  </a:lnTo>
                  <a:cubicBezTo>
                    <a:pt x="7306" y="44311"/>
                    <a:pt x="7542" y="44591"/>
                    <a:pt x="7859" y="44618"/>
                  </a:cubicBezTo>
                  <a:cubicBezTo>
                    <a:pt x="7970" y="44628"/>
                    <a:pt x="8092" y="44634"/>
                    <a:pt x="8225" y="44634"/>
                  </a:cubicBezTo>
                  <a:cubicBezTo>
                    <a:pt x="9273" y="44634"/>
                    <a:pt x="10931" y="44238"/>
                    <a:pt x="11744" y="41932"/>
                  </a:cubicBezTo>
                  <a:cubicBezTo>
                    <a:pt x="12135" y="40823"/>
                    <a:pt x="12434" y="39682"/>
                    <a:pt x="12634" y="38522"/>
                  </a:cubicBezTo>
                  <a:lnTo>
                    <a:pt x="12634" y="38521"/>
                  </a:lnTo>
                  <a:cubicBezTo>
                    <a:pt x="12746" y="37874"/>
                    <a:pt x="12808" y="37313"/>
                    <a:pt x="12843" y="36868"/>
                  </a:cubicBezTo>
                  <a:lnTo>
                    <a:pt x="12843" y="36868"/>
                  </a:lnTo>
                  <a:lnTo>
                    <a:pt x="12808" y="37788"/>
                  </a:lnTo>
                  <a:lnTo>
                    <a:pt x="12808" y="37793"/>
                  </a:lnTo>
                  <a:lnTo>
                    <a:pt x="12746" y="39486"/>
                  </a:lnTo>
                  <a:lnTo>
                    <a:pt x="12734" y="39784"/>
                  </a:lnTo>
                  <a:lnTo>
                    <a:pt x="12608" y="43179"/>
                  </a:lnTo>
                  <a:lnTo>
                    <a:pt x="12600" y="43381"/>
                  </a:lnTo>
                  <a:lnTo>
                    <a:pt x="12596" y="43485"/>
                  </a:lnTo>
                  <a:cubicBezTo>
                    <a:pt x="12585" y="43814"/>
                    <a:pt x="12850" y="44087"/>
                    <a:pt x="13170" y="44087"/>
                  </a:cubicBezTo>
                  <a:cubicBezTo>
                    <a:pt x="13198" y="44087"/>
                    <a:pt x="13228" y="44085"/>
                    <a:pt x="13257" y="44080"/>
                  </a:cubicBezTo>
                  <a:cubicBezTo>
                    <a:pt x="13724" y="44006"/>
                    <a:pt x="14376" y="43796"/>
                    <a:pt x="15022" y="43244"/>
                  </a:cubicBezTo>
                  <a:cubicBezTo>
                    <a:pt x="15031" y="43235"/>
                    <a:pt x="15042" y="43227"/>
                    <a:pt x="15053" y="43219"/>
                  </a:cubicBezTo>
                  <a:cubicBezTo>
                    <a:pt x="15515" y="42817"/>
                    <a:pt x="15974" y="42237"/>
                    <a:pt x="16358" y="41404"/>
                  </a:cubicBezTo>
                  <a:cubicBezTo>
                    <a:pt x="16364" y="41397"/>
                    <a:pt x="16367" y="41390"/>
                    <a:pt x="16370" y="41382"/>
                  </a:cubicBezTo>
                  <a:cubicBezTo>
                    <a:pt x="16622" y="40833"/>
                    <a:pt x="16841" y="40174"/>
                    <a:pt x="17010" y="39384"/>
                  </a:cubicBezTo>
                  <a:cubicBezTo>
                    <a:pt x="17167" y="38657"/>
                    <a:pt x="17281" y="37820"/>
                    <a:pt x="17335" y="36855"/>
                  </a:cubicBezTo>
                  <a:lnTo>
                    <a:pt x="17341" y="36750"/>
                  </a:lnTo>
                  <a:cubicBezTo>
                    <a:pt x="17341" y="36750"/>
                    <a:pt x="17637" y="36862"/>
                    <a:pt x="18068" y="36862"/>
                  </a:cubicBezTo>
                  <a:cubicBezTo>
                    <a:pt x="18359" y="36862"/>
                    <a:pt x="18713" y="36811"/>
                    <a:pt x="19079" y="36639"/>
                  </a:cubicBezTo>
                  <a:lnTo>
                    <a:pt x="19093" y="36633"/>
                  </a:lnTo>
                  <a:cubicBezTo>
                    <a:pt x="19380" y="36498"/>
                    <a:pt x="19672" y="36290"/>
                    <a:pt x="19950" y="35973"/>
                  </a:cubicBezTo>
                  <a:cubicBezTo>
                    <a:pt x="19950" y="35970"/>
                    <a:pt x="19954" y="35968"/>
                    <a:pt x="19954" y="35968"/>
                  </a:cubicBezTo>
                  <a:cubicBezTo>
                    <a:pt x="20467" y="35384"/>
                    <a:pt x="20922" y="34435"/>
                    <a:pt x="21175" y="32915"/>
                  </a:cubicBezTo>
                  <a:cubicBezTo>
                    <a:pt x="21486" y="31051"/>
                    <a:pt x="21663" y="29201"/>
                    <a:pt x="21922" y="27353"/>
                  </a:cubicBezTo>
                  <a:cubicBezTo>
                    <a:pt x="21935" y="27235"/>
                    <a:pt x="21952" y="27118"/>
                    <a:pt x="21969" y="27002"/>
                  </a:cubicBezTo>
                  <a:cubicBezTo>
                    <a:pt x="22398" y="24029"/>
                    <a:pt x="23055" y="21049"/>
                    <a:pt x="24800" y="17991"/>
                  </a:cubicBezTo>
                  <a:cubicBezTo>
                    <a:pt x="27174" y="13842"/>
                    <a:pt x="33834" y="11770"/>
                    <a:pt x="36190" y="11150"/>
                  </a:cubicBezTo>
                  <a:cubicBezTo>
                    <a:pt x="36184" y="11128"/>
                    <a:pt x="36176" y="11105"/>
                    <a:pt x="36167" y="11083"/>
                  </a:cubicBezTo>
                  <a:cubicBezTo>
                    <a:pt x="36121" y="10944"/>
                    <a:pt x="36068" y="10806"/>
                    <a:pt x="36018" y="10668"/>
                  </a:cubicBezTo>
                  <a:cubicBezTo>
                    <a:pt x="35979" y="10568"/>
                    <a:pt x="35940" y="10466"/>
                    <a:pt x="35900" y="10366"/>
                  </a:cubicBezTo>
                  <a:cubicBezTo>
                    <a:pt x="35764" y="10015"/>
                    <a:pt x="35618" y="9670"/>
                    <a:pt x="35462" y="9330"/>
                  </a:cubicBezTo>
                  <a:cubicBezTo>
                    <a:pt x="35105" y="8546"/>
                    <a:pt x="34699" y="7786"/>
                    <a:pt x="34247" y="7055"/>
                  </a:cubicBezTo>
                  <a:cubicBezTo>
                    <a:pt x="34099" y="6809"/>
                    <a:pt x="33944" y="6569"/>
                    <a:pt x="33782" y="6331"/>
                  </a:cubicBezTo>
                  <a:cubicBezTo>
                    <a:pt x="33114" y="5336"/>
                    <a:pt x="32364" y="4402"/>
                    <a:pt x="31538" y="3536"/>
                  </a:cubicBezTo>
                  <a:cubicBezTo>
                    <a:pt x="31513" y="3509"/>
                    <a:pt x="31489" y="3483"/>
                    <a:pt x="31465" y="3461"/>
                  </a:cubicBezTo>
                  <a:cubicBezTo>
                    <a:pt x="31442" y="3437"/>
                    <a:pt x="31419" y="3413"/>
                    <a:pt x="31399" y="3390"/>
                  </a:cubicBezTo>
                  <a:cubicBezTo>
                    <a:pt x="31329" y="3320"/>
                    <a:pt x="31261" y="3250"/>
                    <a:pt x="31191" y="3180"/>
                  </a:cubicBezTo>
                  <a:cubicBezTo>
                    <a:pt x="30777" y="2766"/>
                    <a:pt x="30345" y="2369"/>
                    <a:pt x="29896" y="1992"/>
                  </a:cubicBezTo>
                  <a:lnTo>
                    <a:pt x="29757" y="1873"/>
                  </a:lnTo>
                  <a:cubicBezTo>
                    <a:pt x="29414" y="1589"/>
                    <a:pt x="29065" y="1316"/>
                    <a:pt x="28708" y="1054"/>
                  </a:cubicBezTo>
                  <a:cubicBezTo>
                    <a:pt x="28670" y="1027"/>
                    <a:pt x="28633" y="1002"/>
                    <a:pt x="28595" y="975"/>
                  </a:cubicBezTo>
                  <a:cubicBezTo>
                    <a:pt x="28586" y="967"/>
                    <a:pt x="28576" y="959"/>
                    <a:pt x="28565" y="953"/>
                  </a:cubicBezTo>
                  <a:cubicBezTo>
                    <a:pt x="28095" y="616"/>
                    <a:pt x="27613" y="299"/>
                    <a:pt x="27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3">
              <a:extLst>
                <a:ext uri="{FF2B5EF4-FFF2-40B4-BE49-F238E27FC236}">
                  <a16:creationId xmlns:a16="http://schemas.microsoft.com/office/drawing/2014/main" id="{C5191180-D436-E0F4-3505-EF3C5BAA07E0}"/>
                </a:ext>
              </a:extLst>
            </p:cNvPr>
            <p:cNvSpPr/>
            <p:nvPr/>
          </p:nvSpPr>
          <p:spPr>
            <a:xfrm>
              <a:off x="1484050" y="1862850"/>
              <a:ext cx="81425" cy="93850"/>
            </a:xfrm>
            <a:custGeom>
              <a:avLst/>
              <a:gdLst/>
              <a:ahLst/>
              <a:cxnLst/>
              <a:rect l="l" t="t" r="r" b="b"/>
              <a:pathLst>
                <a:path w="3257" h="3754" extrusionOk="0">
                  <a:moveTo>
                    <a:pt x="1042" y="0"/>
                  </a:moveTo>
                  <a:cubicBezTo>
                    <a:pt x="958" y="0"/>
                    <a:pt x="856" y="34"/>
                    <a:pt x="808" y="106"/>
                  </a:cubicBezTo>
                  <a:cubicBezTo>
                    <a:pt x="778" y="154"/>
                    <a:pt x="777" y="217"/>
                    <a:pt x="807" y="266"/>
                  </a:cubicBezTo>
                  <a:cubicBezTo>
                    <a:pt x="827" y="301"/>
                    <a:pt x="861" y="317"/>
                    <a:pt x="894" y="317"/>
                  </a:cubicBezTo>
                  <a:cubicBezTo>
                    <a:pt x="947" y="317"/>
                    <a:pt x="1000" y="276"/>
                    <a:pt x="996" y="211"/>
                  </a:cubicBezTo>
                  <a:cubicBezTo>
                    <a:pt x="1010" y="205"/>
                    <a:pt x="1025" y="202"/>
                    <a:pt x="1040" y="202"/>
                  </a:cubicBezTo>
                  <a:cubicBezTo>
                    <a:pt x="1043" y="202"/>
                    <a:pt x="1046" y="202"/>
                    <a:pt x="1050" y="203"/>
                  </a:cubicBezTo>
                  <a:cubicBezTo>
                    <a:pt x="1475" y="244"/>
                    <a:pt x="1827" y="300"/>
                    <a:pt x="2149" y="439"/>
                  </a:cubicBezTo>
                  <a:cubicBezTo>
                    <a:pt x="2522" y="599"/>
                    <a:pt x="2796" y="855"/>
                    <a:pt x="2920" y="1161"/>
                  </a:cubicBezTo>
                  <a:cubicBezTo>
                    <a:pt x="3049" y="1470"/>
                    <a:pt x="3030" y="1854"/>
                    <a:pt x="2869" y="2240"/>
                  </a:cubicBezTo>
                  <a:cubicBezTo>
                    <a:pt x="2530" y="3055"/>
                    <a:pt x="1740" y="3553"/>
                    <a:pt x="903" y="3553"/>
                  </a:cubicBezTo>
                  <a:cubicBezTo>
                    <a:pt x="663" y="3553"/>
                    <a:pt x="420" y="3513"/>
                    <a:pt x="182" y="3427"/>
                  </a:cubicBezTo>
                  <a:cubicBezTo>
                    <a:pt x="168" y="3422"/>
                    <a:pt x="155" y="3420"/>
                    <a:pt x="143" y="3420"/>
                  </a:cubicBezTo>
                  <a:cubicBezTo>
                    <a:pt x="42" y="3420"/>
                    <a:pt x="0" y="3576"/>
                    <a:pt x="113" y="3617"/>
                  </a:cubicBezTo>
                  <a:cubicBezTo>
                    <a:pt x="366" y="3708"/>
                    <a:pt x="634" y="3754"/>
                    <a:pt x="902" y="3754"/>
                  </a:cubicBezTo>
                  <a:cubicBezTo>
                    <a:pt x="905" y="3754"/>
                    <a:pt x="907" y="3754"/>
                    <a:pt x="910" y="3754"/>
                  </a:cubicBezTo>
                  <a:cubicBezTo>
                    <a:pt x="1849" y="3754"/>
                    <a:pt x="2698" y="3186"/>
                    <a:pt x="3057" y="2318"/>
                  </a:cubicBezTo>
                  <a:cubicBezTo>
                    <a:pt x="3238" y="1881"/>
                    <a:pt x="3257" y="1443"/>
                    <a:pt x="3109" y="1083"/>
                  </a:cubicBezTo>
                  <a:cubicBezTo>
                    <a:pt x="2963" y="728"/>
                    <a:pt x="2651" y="434"/>
                    <a:pt x="2230" y="252"/>
                  </a:cubicBezTo>
                  <a:cubicBezTo>
                    <a:pt x="1881" y="103"/>
                    <a:pt x="1514" y="44"/>
                    <a:pt x="1069" y="1"/>
                  </a:cubicBezTo>
                  <a:cubicBezTo>
                    <a:pt x="1060" y="0"/>
                    <a:pt x="1051" y="0"/>
                    <a:pt x="104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3">
              <a:extLst>
                <a:ext uri="{FF2B5EF4-FFF2-40B4-BE49-F238E27FC236}">
                  <a16:creationId xmlns:a16="http://schemas.microsoft.com/office/drawing/2014/main" id="{9AB85EF4-A473-B1E3-8EE0-3C3F08748BD2}"/>
                </a:ext>
              </a:extLst>
            </p:cNvPr>
            <p:cNvSpPr/>
            <p:nvPr/>
          </p:nvSpPr>
          <p:spPr>
            <a:xfrm>
              <a:off x="1666675" y="1978600"/>
              <a:ext cx="80125" cy="109675"/>
            </a:xfrm>
            <a:custGeom>
              <a:avLst/>
              <a:gdLst/>
              <a:ahLst/>
              <a:cxnLst/>
              <a:rect l="l" t="t" r="r" b="b"/>
              <a:pathLst>
                <a:path w="3205" h="4387" extrusionOk="0">
                  <a:moveTo>
                    <a:pt x="704" y="0"/>
                  </a:moveTo>
                  <a:cubicBezTo>
                    <a:pt x="626" y="0"/>
                    <a:pt x="553" y="2"/>
                    <a:pt x="485" y="4"/>
                  </a:cubicBezTo>
                  <a:cubicBezTo>
                    <a:pt x="429" y="6"/>
                    <a:pt x="386" y="53"/>
                    <a:pt x="388" y="109"/>
                  </a:cubicBezTo>
                  <a:cubicBezTo>
                    <a:pt x="386" y="163"/>
                    <a:pt x="431" y="208"/>
                    <a:pt x="484" y="208"/>
                  </a:cubicBezTo>
                  <a:cubicBezTo>
                    <a:pt x="487" y="208"/>
                    <a:pt x="490" y="207"/>
                    <a:pt x="493" y="207"/>
                  </a:cubicBezTo>
                  <a:cubicBezTo>
                    <a:pt x="561" y="205"/>
                    <a:pt x="628" y="204"/>
                    <a:pt x="693" y="204"/>
                  </a:cubicBezTo>
                  <a:cubicBezTo>
                    <a:pt x="1196" y="204"/>
                    <a:pt x="1594" y="270"/>
                    <a:pt x="1932" y="409"/>
                  </a:cubicBezTo>
                  <a:cubicBezTo>
                    <a:pt x="2409" y="606"/>
                    <a:pt x="2768" y="970"/>
                    <a:pt x="2892" y="1386"/>
                  </a:cubicBezTo>
                  <a:cubicBezTo>
                    <a:pt x="3023" y="1827"/>
                    <a:pt x="2892" y="2297"/>
                    <a:pt x="2757" y="2614"/>
                  </a:cubicBezTo>
                  <a:cubicBezTo>
                    <a:pt x="2528" y="3155"/>
                    <a:pt x="2160" y="3604"/>
                    <a:pt x="1721" y="3876"/>
                  </a:cubicBezTo>
                  <a:cubicBezTo>
                    <a:pt x="1393" y="4078"/>
                    <a:pt x="1019" y="4183"/>
                    <a:pt x="658" y="4183"/>
                  </a:cubicBezTo>
                  <a:cubicBezTo>
                    <a:pt x="484" y="4183"/>
                    <a:pt x="313" y="4159"/>
                    <a:pt x="151" y="4109"/>
                  </a:cubicBezTo>
                  <a:cubicBezTo>
                    <a:pt x="140" y="4104"/>
                    <a:pt x="127" y="4102"/>
                    <a:pt x="115" y="4102"/>
                  </a:cubicBezTo>
                  <a:cubicBezTo>
                    <a:pt x="72" y="4102"/>
                    <a:pt x="32" y="4130"/>
                    <a:pt x="18" y="4174"/>
                  </a:cubicBezTo>
                  <a:cubicBezTo>
                    <a:pt x="1" y="4231"/>
                    <a:pt x="34" y="4290"/>
                    <a:pt x="91" y="4302"/>
                  </a:cubicBezTo>
                  <a:cubicBezTo>
                    <a:pt x="275" y="4359"/>
                    <a:pt x="466" y="4386"/>
                    <a:pt x="658" y="4386"/>
                  </a:cubicBezTo>
                  <a:cubicBezTo>
                    <a:pt x="1072" y="4383"/>
                    <a:pt x="1476" y="4266"/>
                    <a:pt x="1827" y="4049"/>
                  </a:cubicBezTo>
                  <a:cubicBezTo>
                    <a:pt x="2303" y="3753"/>
                    <a:pt x="2700" y="3273"/>
                    <a:pt x="2944" y="2692"/>
                  </a:cubicBezTo>
                  <a:cubicBezTo>
                    <a:pt x="3155" y="2195"/>
                    <a:pt x="3204" y="1723"/>
                    <a:pt x="3087" y="1327"/>
                  </a:cubicBezTo>
                  <a:cubicBezTo>
                    <a:pt x="2946" y="855"/>
                    <a:pt x="2542" y="441"/>
                    <a:pt x="2009" y="220"/>
                  </a:cubicBezTo>
                  <a:cubicBezTo>
                    <a:pt x="1564" y="37"/>
                    <a:pt x="1082" y="0"/>
                    <a:pt x="70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3">
              <a:extLst>
                <a:ext uri="{FF2B5EF4-FFF2-40B4-BE49-F238E27FC236}">
                  <a16:creationId xmlns:a16="http://schemas.microsoft.com/office/drawing/2014/main" id="{D60813C8-B394-4AA5-8659-EFD7A3AF3A06}"/>
                </a:ext>
              </a:extLst>
            </p:cNvPr>
            <p:cNvSpPr/>
            <p:nvPr/>
          </p:nvSpPr>
          <p:spPr>
            <a:xfrm>
              <a:off x="1797975" y="1978125"/>
              <a:ext cx="78175" cy="97900"/>
            </a:xfrm>
            <a:custGeom>
              <a:avLst/>
              <a:gdLst/>
              <a:ahLst/>
              <a:cxnLst/>
              <a:rect l="l" t="t" r="r" b="b"/>
              <a:pathLst>
                <a:path w="3127" h="3916" extrusionOk="0">
                  <a:moveTo>
                    <a:pt x="299" y="1"/>
                  </a:moveTo>
                  <a:cubicBezTo>
                    <a:pt x="276" y="1"/>
                    <a:pt x="254" y="1"/>
                    <a:pt x="232" y="1"/>
                  </a:cubicBezTo>
                  <a:cubicBezTo>
                    <a:pt x="196" y="1"/>
                    <a:pt x="162" y="22"/>
                    <a:pt x="145" y="53"/>
                  </a:cubicBezTo>
                  <a:cubicBezTo>
                    <a:pt x="110" y="117"/>
                    <a:pt x="115" y="193"/>
                    <a:pt x="156" y="252"/>
                  </a:cubicBezTo>
                  <a:cubicBezTo>
                    <a:pt x="177" y="282"/>
                    <a:pt x="212" y="301"/>
                    <a:pt x="246" y="301"/>
                  </a:cubicBezTo>
                  <a:cubicBezTo>
                    <a:pt x="264" y="301"/>
                    <a:pt x="282" y="296"/>
                    <a:pt x="297" y="285"/>
                  </a:cubicBezTo>
                  <a:cubicBezTo>
                    <a:pt x="324" y="268"/>
                    <a:pt x="342" y="237"/>
                    <a:pt x="340" y="204"/>
                  </a:cubicBezTo>
                  <a:lnTo>
                    <a:pt x="340" y="204"/>
                  </a:lnTo>
                  <a:cubicBezTo>
                    <a:pt x="675" y="206"/>
                    <a:pt x="1008" y="242"/>
                    <a:pt x="1335" y="310"/>
                  </a:cubicBezTo>
                  <a:cubicBezTo>
                    <a:pt x="1838" y="415"/>
                    <a:pt x="2200" y="588"/>
                    <a:pt x="2439" y="837"/>
                  </a:cubicBezTo>
                  <a:cubicBezTo>
                    <a:pt x="2787" y="1197"/>
                    <a:pt x="2907" y="1784"/>
                    <a:pt x="2742" y="2300"/>
                  </a:cubicBezTo>
                  <a:cubicBezTo>
                    <a:pt x="2588" y="2782"/>
                    <a:pt x="2207" y="3201"/>
                    <a:pt x="1698" y="3447"/>
                  </a:cubicBezTo>
                  <a:cubicBezTo>
                    <a:pt x="1337" y="3622"/>
                    <a:pt x="913" y="3713"/>
                    <a:pt x="456" y="3713"/>
                  </a:cubicBezTo>
                  <a:cubicBezTo>
                    <a:pt x="345" y="3713"/>
                    <a:pt x="231" y="3707"/>
                    <a:pt x="116" y="3696"/>
                  </a:cubicBezTo>
                  <a:cubicBezTo>
                    <a:pt x="112" y="3696"/>
                    <a:pt x="107" y="3695"/>
                    <a:pt x="103" y="3695"/>
                  </a:cubicBezTo>
                  <a:cubicBezTo>
                    <a:pt x="51" y="3695"/>
                    <a:pt x="8" y="3736"/>
                    <a:pt x="5" y="3787"/>
                  </a:cubicBezTo>
                  <a:cubicBezTo>
                    <a:pt x="0" y="3844"/>
                    <a:pt x="40" y="3893"/>
                    <a:pt x="97" y="3898"/>
                  </a:cubicBezTo>
                  <a:cubicBezTo>
                    <a:pt x="218" y="3909"/>
                    <a:pt x="338" y="3915"/>
                    <a:pt x="456" y="3915"/>
                  </a:cubicBezTo>
                  <a:cubicBezTo>
                    <a:pt x="943" y="3915"/>
                    <a:pt x="1398" y="3818"/>
                    <a:pt x="1785" y="3631"/>
                  </a:cubicBezTo>
                  <a:cubicBezTo>
                    <a:pt x="2346" y="3360"/>
                    <a:pt x="2764" y="2897"/>
                    <a:pt x="2936" y="2362"/>
                  </a:cubicBezTo>
                  <a:cubicBezTo>
                    <a:pt x="3126" y="1767"/>
                    <a:pt x="2988" y="1113"/>
                    <a:pt x="2585" y="696"/>
                  </a:cubicBezTo>
                  <a:cubicBezTo>
                    <a:pt x="2317" y="415"/>
                    <a:pt x="1920" y="225"/>
                    <a:pt x="1376" y="110"/>
                  </a:cubicBezTo>
                  <a:cubicBezTo>
                    <a:pt x="1022" y="37"/>
                    <a:pt x="660" y="1"/>
                    <a:pt x="2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3">
              <a:extLst>
                <a:ext uri="{FF2B5EF4-FFF2-40B4-BE49-F238E27FC236}">
                  <a16:creationId xmlns:a16="http://schemas.microsoft.com/office/drawing/2014/main" id="{1CFD13BC-1C15-8D16-CBBB-8FE0AB48217A}"/>
                </a:ext>
              </a:extLst>
            </p:cNvPr>
            <p:cNvSpPr/>
            <p:nvPr/>
          </p:nvSpPr>
          <p:spPr>
            <a:xfrm>
              <a:off x="1916325" y="1798575"/>
              <a:ext cx="69775" cy="92925"/>
            </a:xfrm>
            <a:custGeom>
              <a:avLst/>
              <a:gdLst/>
              <a:ahLst/>
              <a:cxnLst/>
              <a:rect l="l" t="t" r="r" b="b"/>
              <a:pathLst>
                <a:path w="2791" h="3717" extrusionOk="0">
                  <a:moveTo>
                    <a:pt x="661" y="1"/>
                  </a:moveTo>
                  <a:cubicBezTo>
                    <a:pt x="599" y="1"/>
                    <a:pt x="536" y="2"/>
                    <a:pt x="472" y="5"/>
                  </a:cubicBezTo>
                  <a:cubicBezTo>
                    <a:pt x="417" y="8"/>
                    <a:pt x="372" y="56"/>
                    <a:pt x="375" y="111"/>
                  </a:cubicBezTo>
                  <a:cubicBezTo>
                    <a:pt x="377" y="166"/>
                    <a:pt x="420" y="208"/>
                    <a:pt x="473" y="208"/>
                  </a:cubicBezTo>
                  <a:cubicBezTo>
                    <a:pt x="476" y="208"/>
                    <a:pt x="479" y="208"/>
                    <a:pt x="482" y="208"/>
                  </a:cubicBezTo>
                  <a:cubicBezTo>
                    <a:pt x="543" y="205"/>
                    <a:pt x="603" y="204"/>
                    <a:pt x="662" y="204"/>
                  </a:cubicBezTo>
                  <a:cubicBezTo>
                    <a:pt x="1116" y="204"/>
                    <a:pt x="1503" y="290"/>
                    <a:pt x="1815" y="459"/>
                  </a:cubicBezTo>
                  <a:cubicBezTo>
                    <a:pt x="2237" y="687"/>
                    <a:pt x="2521" y="1086"/>
                    <a:pt x="2554" y="1496"/>
                  </a:cubicBezTo>
                  <a:cubicBezTo>
                    <a:pt x="2584" y="1853"/>
                    <a:pt x="2435" y="2244"/>
                    <a:pt x="2114" y="2655"/>
                  </a:cubicBezTo>
                  <a:cubicBezTo>
                    <a:pt x="1835" y="3013"/>
                    <a:pt x="1531" y="3261"/>
                    <a:pt x="1210" y="3389"/>
                  </a:cubicBezTo>
                  <a:cubicBezTo>
                    <a:pt x="1001" y="3472"/>
                    <a:pt x="766" y="3514"/>
                    <a:pt x="509" y="3514"/>
                  </a:cubicBezTo>
                  <a:cubicBezTo>
                    <a:pt x="387" y="3514"/>
                    <a:pt x="261" y="3504"/>
                    <a:pt x="130" y="3486"/>
                  </a:cubicBezTo>
                  <a:cubicBezTo>
                    <a:pt x="123" y="3485"/>
                    <a:pt x="117" y="3484"/>
                    <a:pt x="110" y="3484"/>
                  </a:cubicBezTo>
                  <a:cubicBezTo>
                    <a:pt x="61" y="3484"/>
                    <a:pt x="17" y="3521"/>
                    <a:pt x="9" y="3572"/>
                  </a:cubicBezTo>
                  <a:cubicBezTo>
                    <a:pt x="1" y="3629"/>
                    <a:pt x="42" y="3681"/>
                    <a:pt x="101" y="3686"/>
                  </a:cubicBezTo>
                  <a:cubicBezTo>
                    <a:pt x="236" y="3707"/>
                    <a:pt x="372" y="3716"/>
                    <a:pt x="509" y="3716"/>
                  </a:cubicBezTo>
                  <a:cubicBezTo>
                    <a:pt x="793" y="3716"/>
                    <a:pt x="1053" y="3670"/>
                    <a:pt x="1285" y="3577"/>
                  </a:cubicBezTo>
                  <a:cubicBezTo>
                    <a:pt x="1638" y="3435"/>
                    <a:pt x="1972" y="3167"/>
                    <a:pt x="2275" y="2780"/>
                  </a:cubicBezTo>
                  <a:cubicBezTo>
                    <a:pt x="2628" y="2328"/>
                    <a:pt x="2790" y="1890"/>
                    <a:pt x="2755" y="1481"/>
                  </a:cubicBezTo>
                  <a:cubicBezTo>
                    <a:pt x="2717" y="1001"/>
                    <a:pt x="2394" y="541"/>
                    <a:pt x="1911" y="281"/>
                  </a:cubicBezTo>
                  <a:cubicBezTo>
                    <a:pt x="1569" y="95"/>
                    <a:pt x="1150" y="1"/>
                    <a:pt x="66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3">
              <a:extLst>
                <a:ext uri="{FF2B5EF4-FFF2-40B4-BE49-F238E27FC236}">
                  <a16:creationId xmlns:a16="http://schemas.microsoft.com/office/drawing/2014/main" id="{EE23877D-E55E-16B0-EB01-CAE2570C68E7}"/>
                </a:ext>
              </a:extLst>
            </p:cNvPr>
            <p:cNvSpPr/>
            <p:nvPr/>
          </p:nvSpPr>
          <p:spPr>
            <a:xfrm>
              <a:off x="1787425" y="1565150"/>
              <a:ext cx="172525" cy="530450"/>
            </a:xfrm>
            <a:custGeom>
              <a:avLst/>
              <a:gdLst/>
              <a:ahLst/>
              <a:cxnLst/>
              <a:rect l="l" t="t" r="r" b="b"/>
              <a:pathLst>
                <a:path w="6901" h="21218" extrusionOk="0">
                  <a:moveTo>
                    <a:pt x="6791" y="1"/>
                  </a:moveTo>
                  <a:cubicBezTo>
                    <a:pt x="6740" y="1"/>
                    <a:pt x="6696" y="40"/>
                    <a:pt x="6690" y="92"/>
                  </a:cubicBezTo>
                  <a:cubicBezTo>
                    <a:pt x="6683" y="136"/>
                    <a:pt x="6031" y="4569"/>
                    <a:pt x="5792" y="6380"/>
                  </a:cubicBezTo>
                  <a:cubicBezTo>
                    <a:pt x="5701" y="7062"/>
                    <a:pt x="5587" y="8276"/>
                    <a:pt x="5454" y="9683"/>
                  </a:cubicBezTo>
                  <a:cubicBezTo>
                    <a:pt x="5227" y="12096"/>
                    <a:pt x="4943" y="15098"/>
                    <a:pt x="4618" y="17224"/>
                  </a:cubicBezTo>
                  <a:cubicBezTo>
                    <a:pt x="4280" y="19430"/>
                    <a:pt x="2864" y="20596"/>
                    <a:pt x="1754" y="20923"/>
                  </a:cubicBezTo>
                  <a:cubicBezTo>
                    <a:pt x="1548" y="20984"/>
                    <a:pt x="1352" y="21014"/>
                    <a:pt x="1184" y="21014"/>
                  </a:cubicBezTo>
                  <a:cubicBezTo>
                    <a:pt x="971" y="21014"/>
                    <a:pt x="804" y="20966"/>
                    <a:pt x="719" y="20871"/>
                  </a:cubicBezTo>
                  <a:cubicBezTo>
                    <a:pt x="342" y="20337"/>
                    <a:pt x="1167" y="8436"/>
                    <a:pt x="1814" y="565"/>
                  </a:cubicBezTo>
                  <a:cubicBezTo>
                    <a:pt x="1819" y="509"/>
                    <a:pt x="1776" y="460"/>
                    <a:pt x="1720" y="455"/>
                  </a:cubicBezTo>
                  <a:cubicBezTo>
                    <a:pt x="1718" y="455"/>
                    <a:pt x="1716" y="455"/>
                    <a:pt x="1714" y="455"/>
                  </a:cubicBezTo>
                  <a:cubicBezTo>
                    <a:pt x="1661" y="455"/>
                    <a:pt x="1617" y="495"/>
                    <a:pt x="1611" y="547"/>
                  </a:cubicBezTo>
                  <a:cubicBezTo>
                    <a:pt x="1444" y="2575"/>
                    <a:pt x="0" y="20368"/>
                    <a:pt x="565" y="21004"/>
                  </a:cubicBezTo>
                  <a:cubicBezTo>
                    <a:pt x="691" y="21145"/>
                    <a:pt x="911" y="21218"/>
                    <a:pt x="1189" y="21218"/>
                  </a:cubicBezTo>
                  <a:cubicBezTo>
                    <a:pt x="1400" y="21213"/>
                    <a:pt x="1609" y="21180"/>
                    <a:pt x="1811" y="21118"/>
                  </a:cubicBezTo>
                  <a:cubicBezTo>
                    <a:pt x="2979" y="20774"/>
                    <a:pt x="4465" y="19555"/>
                    <a:pt x="4817" y="17256"/>
                  </a:cubicBezTo>
                  <a:cubicBezTo>
                    <a:pt x="5144" y="15124"/>
                    <a:pt x="5427" y="12117"/>
                    <a:pt x="5655" y="9702"/>
                  </a:cubicBezTo>
                  <a:cubicBezTo>
                    <a:pt x="5788" y="8298"/>
                    <a:pt x="5903" y="7084"/>
                    <a:pt x="5993" y="6407"/>
                  </a:cubicBezTo>
                  <a:cubicBezTo>
                    <a:pt x="6231" y="4598"/>
                    <a:pt x="6883" y="167"/>
                    <a:pt x="6891" y="122"/>
                  </a:cubicBezTo>
                  <a:cubicBezTo>
                    <a:pt x="6901" y="65"/>
                    <a:pt x="6863" y="11"/>
                    <a:pt x="6806" y="2"/>
                  </a:cubicBezTo>
                  <a:cubicBezTo>
                    <a:pt x="6801" y="1"/>
                    <a:pt x="6796" y="1"/>
                    <a:pt x="679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3">
              <a:extLst>
                <a:ext uri="{FF2B5EF4-FFF2-40B4-BE49-F238E27FC236}">
                  <a16:creationId xmlns:a16="http://schemas.microsoft.com/office/drawing/2014/main" id="{73498703-ED40-9487-A206-1B95797F55F0}"/>
                </a:ext>
              </a:extLst>
            </p:cNvPr>
            <p:cNvSpPr/>
            <p:nvPr/>
          </p:nvSpPr>
          <p:spPr>
            <a:xfrm>
              <a:off x="1657450" y="1566250"/>
              <a:ext cx="152100" cy="542800"/>
            </a:xfrm>
            <a:custGeom>
              <a:avLst/>
              <a:gdLst/>
              <a:ahLst/>
              <a:cxnLst/>
              <a:rect l="l" t="t" r="r" b="b"/>
              <a:pathLst>
                <a:path w="6084" h="21712" extrusionOk="0">
                  <a:moveTo>
                    <a:pt x="2523" y="0"/>
                  </a:moveTo>
                  <a:cubicBezTo>
                    <a:pt x="2478" y="0"/>
                    <a:pt x="2434" y="27"/>
                    <a:pt x="2424" y="86"/>
                  </a:cubicBezTo>
                  <a:cubicBezTo>
                    <a:pt x="1847" y="4992"/>
                    <a:pt x="0" y="21034"/>
                    <a:pt x="452" y="21450"/>
                  </a:cubicBezTo>
                  <a:cubicBezTo>
                    <a:pt x="619" y="21604"/>
                    <a:pt x="1009" y="21712"/>
                    <a:pt x="1496" y="21712"/>
                  </a:cubicBezTo>
                  <a:cubicBezTo>
                    <a:pt x="1761" y="21712"/>
                    <a:pt x="2025" y="21682"/>
                    <a:pt x="2283" y="21623"/>
                  </a:cubicBezTo>
                  <a:cubicBezTo>
                    <a:pt x="2961" y="21472"/>
                    <a:pt x="4192" y="20982"/>
                    <a:pt x="4830" y="19411"/>
                  </a:cubicBezTo>
                  <a:cubicBezTo>
                    <a:pt x="5859" y="16868"/>
                    <a:pt x="6078" y="13438"/>
                    <a:pt x="6080" y="13403"/>
                  </a:cubicBezTo>
                  <a:cubicBezTo>
                    <a:pt x="6083" y="13347"/>
                    <a:pt x="6040" y="13298"/>
                    <a:pt x="5985" y="13295"/>
                  </a:cubicBezTo>
                  <a:cubicBezTo>
                    <a:pt x="5984" y="13295"/>
                    <a:pt x="5983" y="13295"/>
                    <a:pt x="5982" y="13295"/>
                  </a:cubicBezTo>
                  <a:cubicBezTo>
                    <a:pt x="5928" y="13295"/>
                    <a:pt x="5882" y="13335"/>
                    <a:pt x="5877" y="13390"/>
                  </a:cubicBezTo>
                  <a:cubicBezTo>
                    <a:pt x="5875" y="13425"/>
                    <a:pt x="5660" y="16822"/>
                    <a:pt x="4641" y="19335"/>
                  </a:cubicBezTo>
                  <a:cubicBezTo>
                    <a:pt x="4038" y="20820"/>
                    <a:pt x="2877" y="21282"/>
                    <a:pt x="2239" y="21425"/>
                  </a:cubicBezTo>
                  <a:cubicBezTo>
                    <a:pt x="1970" y="21485"/>
                    <a:pt x="1715" y="21510"/>
                    <a:pt x="1489" y="21510"/>
                  </a:cubicBezTo>
                  <a:cubicBezTo>
                    <a:pt x="1046" y="21510"/>
                    <a:pt x="712" y="21416"/>
                    <a:pt x="600" y="21314"/>
                  </a:cubicBezTo>
                  <a:cubicBezTo>
                    <a:pt x="322" y="20760"/>
                    <a:pt x="1660" y="8329"/>
                    <a:pt x="2624" y="110"/>
                  </a:cubicBezTo>
                  <a:cubicBezTo>
                    <a:pt x="2630" y="39"/>
                    <a:pt x="2577" y="0"/>
                    <a:pt x="252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21;p54">
            <a:extLst>
              <a:ext uri="{FF2B5EF4-FFF2-40B4-BE49-F238E27FC236}">
                <a16:creationId xmlns:a16="http://schemas.microsoft.com/office/drawing/2014/main" id="{0E87A252-D237-8557-2225-23F62332E1EC}"/>
              </a:ext>
            </a:extLst>
          </p:cNvPr>
          <p:cNvSpPr/>
          <p:nvPr/>
        </p:nvSpPr>
        <p:spPr>
          <a:xfrm>
            <a:off x="959421" y="3336315"/>
            <a:ext cx="1084205" cy="184608"/>
          </a:xfrm>
          <a:custGeom>
            <a:avLst/>
            <a:gdLst/>
            <a:ahLst/>
            <a:cxnLst/>
            <a:rect l="l" t="t" r="r" b="b"/>
            <a:pathLst>
              <a:path w="54613" h="9299" extrusionOk="0">
                <a:moveTo>
                  <a:pt x="1454" y="0"/>
                </a:moveTo>
                <a:cubicBezTo>
                  <a:pt x="728" y="0"/>
                  <a:pt x="1" y="627"/>
                  <a:pt x="1" y="1454"/>
                </a:cubicBezTo>
                <a:lnTo>
                  <a:pt x="1" y="7845"/>
                </a:lnTo>
                <a:cubicBezTo>
                  <a:pt x="1" y="8672"/>
                  <a:pt x="728" y="9299"/>
                  <a:pt x="1454" y="9299"/>
                </a:cubicBezTo>
                <a:lnTo>
                  <a:pt x="53159" y="9299"/>
                </a:lnTo>
                <a:cubicBezTo>
                  <a:pt x="53986" y="9299"/>
                  <a:pt x="54613" y="8672"/>
                  <a:pt x="54613" y="7845"/>
                </a:cubicBezTo>
                <a:lnTo>
                  <a:pt x="54613" y="1454"/>
                </a:lnTo>
                <a:cubicBezTo>
                  <a:pt x="54613" y="627"/>
                  <a:pt x="53986" y="0"/>
                  <a:pt x="531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922;p54">
            <a:extLst>
              <a:ext uri="{FF2B5EF4-FFF2-40B4-BE49-F238E27FC236}">
                <a16:creationId xmlns:a16="http://schemas.microsoft.com/office/drawing/2014/main" id="{D1E9D063-7CAE-C0AA-067F-1A03523EE521}"/>
              </a:ext>
            </a:extLst>
          </p:cNvPr>
          <p:cNvSpPr/>
          <p:nvPr/>
        </p:nvSpPr>
        <p:spPr>
          <a:xfrm>
            <a:off x="957436" y="3332324"/>
            <a:ext cx="1088175" cy="190584"/>
          </a:xfrm>
          <a:custGeom>
            <a:avLst/>
            <a:gdLst/>
            <a:ahLst/>
            <a:cxnLst/>
            <a:rect l="l" t="t" r="r" b="b"/>
            <a:pathLst>
              <a:path w="54813" h="9600" extrusionOk="0">
                <a:moveTo>
                  <a:pt x="53259" y="302"/>
                </a:moveTo>
                <a:cubicBezTo>
                  <a:pt x="53560" y="302"/>
                  <a:pt x="53885" y="527"/>
                  <a:pt x="54186" y="728"/>
                </a:cubicBezTo>
                <a:cubicBezTo>
                  <a:pt x="54387" y="928"/>
                  <a:pt x="54512" y="1254"/>
                  <a:pt x="54512" y="1655"/>
                </a:cubicBezTo>
                <a:lnTo>
                  <a:pt x="54512" y="8046"/>
                </a:lnTo>
                <a:cubicBezTo>
                  <a:pt x="54512" y="8347"/>
                  <a:pt x="54387" y="8673"/>
                  <a:pt x="54186" y="8973"/>
                </a:cubicBezTo>
                <a:cubicBezTo>
                  <a:pt x="53885" y="9174"/>
                  <a:pt x="53560" y="9299"/>
                  <a:pt x="53259" y="9299"/>
                </a:cubicBezTo>
                <a:lnTo>
                  <a:pt x="1554" y="9299"/>
                </a:lnTo>
                <a:cubicBezTo>
                  <a:pt x="1254" y="9299"/>
                  <a:pt x="928" y="9174"/>
                  <a:pt x="727" y="8973"/>
                </a:cubicBezTo>
                <a:cubicBezTo>
                  <a:pt x="401" y="8673"/>
                  <a:pt x="301" y="8347"/>
                  <a:pt x="301" y="8046"/>
                </a:cubicBezTo>
                <a:lnTo>
                  <a:pt x="301" y="1655"/>
                </a:lnTo>
                <a:cubicBezTo>
                  <a:pt x="301" y="1254"/>
                  <a:pt x="401" y="928"/>
                  <a:pt x="727" y="728"/>
                </a:cubicBezTo>
                <a:cubicBezTo>
                  <a:pt x="928" y="527"/>
                  <a:pt x="1254" y="302"/>
                  <a:pt x="1554" y="302"/>
                </a:cubicBezTo>
                <a:close/>
                <a:moveTo>
                  <a:pt x="1554" y="1"/>
                </a:moveTo>
                <a:cubicBezTo>
                  <a:pt x="727" y="1"/>
                  <a:pt x="0" y="728"/>
                  <a:pt x="0" y="1655"/>
                </a:cubicBezTo>
                <a:lnTo>
                  <a:pt x="0" y="8046"/>
                </a:lnTo>
                <a:cubicBezTo>
                  <a:pt x="0" y="8873"/>
                  <a:pt x="727" y="9600"/>
                  <a:pt x="1554" y="9600"/>
                </a:cubicBezTo>
                <a:lnTo>
                  <a:pt x="53259" y="9600"/>
                </a:lnTo>
                <a:cubicBezTo>
                  <a:pt x="54086" y="9600"/>
                  <a:pt x="54813" y="8873"/>
                  <a:pt x="54813" y="8046"/>
                </a:cubicBezTo>
                <a:lnTo>
                  <a:pt x="54813" y="1655"/>
                </a:lnTo>
                <a:cubicBezTo>
                  <a:pt x="54813" y="728"/>
                  <a:pt x="54086" y="1"/>
                  <a:pt x="53259"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23;p54">
            <a:extLst>
              <a:ext uri="{FF2B5EF4-FFF2-40B4-BE49-F238E27FC236}">
                <a16:creationId xmlns:a16="http://schemas.microsoft.com/office/drawing/2014/main" id="{4131156A-3FF8-D535-E1A4-F81DF9540928}"/>
              </a:ext>
            </a:extLst>
          </p:cNvPr>
          <p:cNvSpPr/>
          <p:nvPr/>
        </p:nvSpPr>
        <p:spPr>
          <a:xfrm>
            <a:off x="1193780" y="3361190"/>
            <a:ext cx="611517" cy="134858"/>
          </a:xfrm>
          <a:custGeom>
            <a:avLst/>
            <a:gdLst/>
            <a:ahLst/>
            <a:cxnLst/>
            <a:rect l="l" t="t" r="r" b="b"/>
            <a:pathLst>
              <a:path w="30803" h="6793" extrusionOk="0">
                <a:moveTo>
                  <a:pt x="201" y="1"/>
                </a:moveTo>
                <a:cubicBezTo>
                  <a:pt x="101" y="1"/>
                  <a:pt x="0" y="101"/>
                  <a:pt x="0" y="201"/>
                </a:cubicBezTo>
                <a:lnTo>
                  <a:pt x="0" y="6692"/>
                </a:lnTo>
                <a:cubicBezTo>
                  <a:pt x="0" y="6793"/>
                  <a:pt x="101" y="6793"/>
                  <a:pt x="201" y="6793"/>
                </a:cubicBezTo>
                <a:lnTo>
                  <a:pt x="30702" y="6793"/>
                </a:lnTo>
                <a:cubicBezTo>
                  <a:pt x="30802" y="6793"/>
                  <a:pt x="30802" y="6793"/>
                  <a:pt x="30802" y="6692"/>
                </a:cubicBezTo>
                <a:lnTo>
                  <a:pt x="30802" y="201"/>
                </a:lnTo>
                <a:cubicBezTo>
                  <a:pt x="30802" y="101"/>
                  <a:pt x="30802" y="1"/>
                  <a:pt x="307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24;p54">
            <a:extLst>
              <a:ext uri="{FF2B5EF4-FFF2-40B4-BE49-F238E27FC236}">
                <a16:creationId xmlns:a16="http://schemas.microsoft.com/office/drawing/2014/main" id="{38DD73D3-A7BE-5894-CB37-23E660DF8F33}"/>
              </a:ext>
            </a:extLst>
          </p:cNvPr>
          <p:cNvSpPr/>
          <p:nvPr/>
        </p:nvSpPr>
        <p:spPr>
          <a:xfrm>
            <a:off x="1191279" y="3359205"/>
            <a:ext cx="617988" cy="140834"/>
          </a:xfrm>
          <a:custGeom>
            <a:avLst/>
            <a:gdLst/>
            <a:ahLst/>
            <a:cxnLst/>
            <a:rect l="l" t="t" r="r" b="b"/>
            <a:pathLst>
              <a:path w="31129" h="7094" extrusionOk="0">
                <a:moveTo>
                  <a:pt x="30828" y="301"/>
                </a:moveTo>
                <a:lnTo>
                  <a:pt x="30828" y="6792"/>
                </a:lnTo>
                <a:lnTo>
                  <a:pt x="327" y="6792"/>
                </a:lnTo>
                <a:lnTo>
                  <a:pt x="327" y="301"/>
                </a:lnTo>
                <a:close/>
                <a:moveTo>
                  <a:pt x="327" y="0"/>
                </a:moveTo>
                <a:cubicBezTo>
                  <a:pt x="126" y="0"/>
                  <a:pt x="1" y="101"/>
                  <a:pt x="1" y="301"/>
                </a:cubicBezTo>
                <a:lnTo>
                  <a:pt x="1" y="6792"/>
                </a:lnTo>
                <a:cubicBezTo>
                  <a:pt x="1" y="6993"/>
                  <a:pt x="126" y="7093"/>
                  <a:pt x="327" y="7093"/>
                </a:cubicBezTo>
                <a:lnTo>
                  <a:pt x="30828" y="7093"/>
                </a:lnTo>
                <a:cubicBezTo>
                  <a:pt x="31029" y="7093"/>
                  <a:pt x="31129" y="6993"/>
                  <a:pt x="31129" y="6792"/>
                </a:cubicBezTo>
                <a:lnTo>
                  <a:pt x="31129" y="301"/>
                </a:lnTo>
                <a:cubicBezTo>
                  <a:pt x="31129" y="101"/>
                  <a:pt x="31029" y="0"/>
                  <a:pt x="30828"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25;p54">
            <a:extLst>
              <a:ext uri="{FF2B5EF4-FFF2-40B4-BE49-F238E27FC236}">
                <a16:creationId xmlns:a16="http://schemas.microsoft.com/office/drawing/2014/main" id="{C744D675-9D8F-EE45-B343-3ADF3C3626E8}"/>
              </a:ext>
            </a:extLst>
          </p:cNvPr>
          <p:cNvSpPr/>
          <p:nvPr/>
        </p:nvSpPr>
        <p:spPr>
          <a:xfrm>
            <a:off x="1857032" y="3361190"/>
            <a:ext cx="28866" cy="134858"/>
          </a:xfrm>
          <a:custGeom>
            <a:avLst/>
            <a:gdLst/>
            <a:ahLst/>
            <a:cxnLst/>
            <a:rect l="l" t="t" r="r" b="b"/>
            <a:pathLst>
              <a:path w="1454" h="6793" extrusionOk="0">
                <a:moveTo>
                  <a:pt x="0" y="1"/>
                </a:moveTo>
                <a:lnTo>
                  <a:pt x="0" y="6793"/>
                </a:lnTo>
                <a:lnTo>
                  <a:pt x="1454" y="6793"/>
                </a:lnTo>
                <a:lnTo>
                  <a:pt x="1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26;p54">
            <a:extLst>
              <a:ext uri="{FF2B5EF4-FFF2-40B4-BE49-F238E27FC236}">
                <a16:creationId xmlns:a16="http://schemas.microsoft.com/office/drawing/2014/main" id="{6C41C2F5-235A-8663-8A7F-F1595D9BD898}"/>
              </a:ext>
            </a:extLst>
          </p:cNvPr>
          <p:cNvSpPr/>
          <p:nvPr/>
        </p:nvSpPr>
        <p:spPr>
          <a:xfrm>
            <a:off x="1855027" y="3359205"/>
            <a:ext cx="32856" cy="140834"/>
          </a:xfrm>
          <a:custGeom>
            <a:avLst/>
            <a:gdLst/>
            <a:ahLst/>
            <a:cxnLst/>
            <a:rect l="l" t="t" r="r" b="b"/>
            <a:pathLst>
              <a:path w="1655" h="7094" extrusionOk="0">
                <a:moveTo>
                  <a:pt x="1354" y="301"/>
                </a:moveTo>
                <a:lnTo>
                  <a:pt x="1354" y="6792"/>
                </a:lnTo>
                <a:lnTo>
                  <a:pt x="302" y="6792"/>
                </a:lnTo>
                <a:lnTo>
                  <a:pt x="302" y="301"/>
                </a:lnTo>
                <a:close/>
                <a:moveTo>
                  <a:pt x="1" y="0"/>
                </a:moveTo>
                <a:lnTo>
                  <a:pt x="1" y="7093"/>
                </a:lnTo>
                <a:lnTo>
                  <a:pt x="1655" y="7093"/>
                </a:lnTo>
                <a:lnTo>
                  <a:pt x="1655" y="6893"/>
                </a:lnTo>
                <a:lnTo>
                  <a:pt x="1655" y="0"/>
                </a:lnTo>
                <a:close/>
              </a:path>
            </a:pathLst>
          </a:custGeom>
          <a:solidFill>
            <a:srgbClr val="2825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27;p54">
            <a:extLst>
              <a:ext uri="{FF2B5EF4-FFF2-40B4-BE49-F238E27FC236}">
                <a16:creationId xmlns:a16="http://schemas.microsoft.com/office/drawing/2014/main" id="{C7335516-E9E8-FF8F-37D6-8A84A1FB9699}"/>
              </a:ext>
            </a:extLst>
          </p:cNvPr>
          <p:cNvSpPr/>
          <p:nvPr/>
        </p:nvSpPr>
        <p:spPr>
          <a:xfrm>
            <a:off x="1915240" y="3380089"/>
            <a:ext cx="28866" cy="97059"/>
          </a:xfrm>
          <a:custGeom>
            <a:avLst/>
            <a:gdLst/>
            <a:ahLst/>
            <a:cxnLst/>
            <a:rect l="l" t="t" r="r" b="b"/>
            <a:pathLst>
              <a:path w="1454" h="4889" extrusionOk="0">
                <a:moveTo>
                  <a:pt x="0" y="1"/>
                </a:moveTo>
                <a:lnTo>
                  <a:pt x="0" y="4888"/>
                </a:lnTo>
                <a:lnTo>
                  <a:pt x="1454" y="4888"/>
                </a:lnTo>
                <a:lnTo>
                  <a:pt x="1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28;p54">
            <a:extLst>
              <a:ext uri="{FF2B5EF4-FFF2-40B4-BE49-F238E27FC236}">
                <a16:creationId xmlns:a16="http://schemas.microsoft.com/office/drawing/2014/main" id="{B99FBA60-4CA5-52E6-70B6-2935012069C9}"/>
              </a:ext>
            </a:extLst>
          </p:cNvPr>
          <p:cNvSpPr/>
          <p:nvPr/>
        </p:nvSpPr>
        <p:spPr>
          <a:xfrm>
            <a:off x="1912758" y="3377608"/>
            <a:ext cx="35337" cy="104007"/>
          </a:xfrm>
          <a:custGeom>
            <a:avLst/>
            <a:gdLst/>
            <a:ahLst/>
            <a:cxnLst/>
            <a:rect l="l" t="t" r="r" b="b"/>
            <a:pathLst>
              <a:path w="1780" h="5239" extrusionOk="0">
                <a:moveTo>
                  <a:pt x="1479" y="326"/>
                </a:moveTo>
                <a:lnTo>
                  <a:pt x="1479" y="4913"/>
                </a:lnTo>
                <a:lnTo>
                  <a:pt x="326" y="4913"/>
                </a:lnTo>
                <a:lnTo>
                  <a:pt x="326" y="326"/>
                </a:lnTo>
                <a:close/>
                <a:moveTo>
                  <a:pt x="0" y="1"/>
                </a:moveTo>
                <a:lnTo>
                  <a:pt x="0" y="5239"/>
                </a:lnTo>
                <a:lnTo>
                  <a:pt x="1780" y="5239"/>
                </a:lnTo>
                <a:lnTo>
                  <a:pt x="1780" y="5013"/>
                </a:lnTo>
                <a:lnTo>
                  <a:pt x="1780" y="1"/>
                </a:lnTo>
                <a:close/>
              </a:path>
            </a:pathLst>
          </a:custGeom>
          <a:solidFill>
            <a:srgbClr val="2825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29;p54">
            <a:extLst>
              <a:ext uri="{FF2B5EF4-FFF2-40B4-BE49-F238E27FC236}">
                <a16:creationId xmlns:a16="http://schemas.microsoft.com/office/drawing/2014/main" id="{6D727383-6B1F-A1A9-345B-7BAB0F11E7B5}"/>
              </a:ext>
            </a:extLst>
          </p:cNvPr>
          <p:cNvSpPr/>
          <p:nvPr/>
        </p:nvSpPr>
        <p:spPr>
          <a:xfrm>
            <a:off x="1007186" y="3400498"/>
            <a:ext cx="57751" cy="58227"/>
          </a:xfrm>
          <a:custGeom>
            <a:avLst/>
            <a:gdLst/>
            <a:ahLst/>
            <a:cxnLst/>
            <a:rect l="l" t="t" r="r" b="b"/>
            <a:pathLst>
              <a:path w="2909" h="2933" extrusionOk="0">
                <a:moveTo>
                  <a:pt x="1" y="0"/>
                </a:moveTo>
                <a:lnTo>
                  <a:pt x="1" y="2933"/>
                </a:lnTo>
                <a:lnTo>
                  <a:pt x="2908" y="2933"/>
                </a:lnTo>
                <a:lnTo>
                  <a:pt x="290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30;p54">
            <a:extLst>
              <a:ext uri="{FF2B5EF4-FFF2-40B4-BE49-F238E27FC236}">
                <a16:creationId xmlns:a16="http://schemas.microsoft.com/office/drawing/2014/main" id="{AF06FA07-F5F9-BD29-530E-8D9884344151}"/>
              </a:ext>
            </a:extLst>
          </p:cNvPr>
          <p:cNvSpPr/>
          <p:nvPr/>
        </p:nvSpPr>
        <p:spPr>
          <a:xfrm>
            <a:off x="1004705" y="3398513"/>
            <a:ext cx="62218" cy="62218"/>
          </a:xfrm>
          <a:custGeom>
            <a:avLst/>
            <a:gdLst/>
            <a:ahLst/>
            <a:cxnLst/>
            <a:rect l="l" t="t" r="r" b="b"/>
            <a:pathLst>
              <a:path w="3134" h="3134" extrusionOk="0">
                <a:moveTo>
                  <a:pt x="2833" y="326"/>
                </a:moveTo>
                <a:lnTo>
                  <a:pt x="2833" y="2832"/>
                </a:lnTo>
                <a:lnTo>
                  <a:pt x="326" y="2832"/>
                </a:lnTo>
                <a:lnTo>
                  <a:pt x="326" y="326"/>
                </a:lnTo>
                <a:close/>
                <a:moveTo>
                  <a:pt x="0" y="0"/>
                </a:moveTo>
                <a:lnTo>
                  <a:pt x="0" y="100"/>
                </a:lnTo>
                <a:lnTo>
                  <a:pt x="0" y="3033"/>
                </a:lnTo>
                <a:lnTo>
                  <a:pt x="0" y="3133"/>
                </a:lnTo>
                <a:lnTo>
                  <a:pt x="3133" y="3133"/>
                </a:lnTo>
                <a:lnTo>
                  <a:pt x="3133" y="3033"/>
                </a:lnTo>
                <a:lnTo>
                  <a:pt x="3133" y="100"/>
                </a:lnTo>
                <a:lnTo>
                  <a:pt x="3133"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31;p54">
            <a:extLst>
              <a:ext uri="{FF2B5EF4-FFF2-40B4-BE49-F238E27FC236}">
                <a16:creationId xmlns:a16="http://schemas.microsoft.com/office/drawing/2014/main" id="{3C0621E3-3120-EBD4-3D4F-DE48D6BDD1BA}"/>
              </a:ext>
            </a:extLst>
          </p:cNvPr>
          <p:cNvSpPr/>
          <p:nvPr/>
        </p:nvSpPr>
        <p:spPr>
          <a:xfrm>
            <a:off x="959421" y="3533351"/>
            <a:ext cx="1113070" cy="227887"/>
          </a:xfrm>
          <a:custGeom>
            <a:avLst/>
            <a:gdLst/>
            <a:ahLst/>
            <a:cxnLst/>
            <a:rect l="l" t="t" r="r" b="b"/>
            <a:pathLst>
              <a:path w="56067" h="11479" extrusionOk="0">
                <a:moveTo>
                  <a:pt x="1" y="0"/>
                </a:moveTo>
                <a:cubicBezTo>
                  <a:pt x="1" y="0"/>
                  <a:pt x="2808" y="6065"/>
                  <a:pt x="1" y="11479"/>
                </a:cubicBezTo>
                <a:lnTo>
                  <a:pt x="53259" y="11479"/>
                </a:lnTo>
                <a:cubicBezTo>
                  <a:pt x="54813" y="11479"/>
                  <a:pt x="56066" y="9825"/>
                  <a:pt x="56066" y="7720"/>
                </a:cubicBezTo>
                <a:lnTo>
                  <a:pt x="56066" y="3760"/>
                </a:lnTo>
                <a:cubicBezTo>
                  <a:pt x="56066" y="1679"/>
                  <a:pt x="54813" y="0"/>
                  <a:pt x="5325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932;p54">
            <a:extLst>
              <a:ext uri="{FF2B5EF4-FFF2-40B4-BE49-F238E27FC236}">
                <a16:creationId xmlns:a16="http://schemas.microsoft.com/office/drawing/2014/main" id="{BD2D0D5F-6D2E-E03B-5311-4C9718461516}"/>
              </a:ext>
            </a:extLst>
          </p:cNvPr>
          <p:cNvSpPr/>
          <p:nvPr/>
        </p:nvSpPr>
        <p:spPr>
          <a:xfrm>
            <a:off x="952949" y="3529360"/>
            <a:ext cx="1124009" cy="236364"/>
          </a:xfrm>
          <a:custGeom>
            <a:avLst/>
            <a:gdLst/>
            <a:ahLst/>
            <a:cxnLst/>
            <a:rect l="l" t="t" r="r" b="b"/>
            <a:pathLst>
              <a:path w="56618" h="11906" extrusionOk="0">
                <a:moveTo>
                  <a:pt x="53585" y="402"/>
                </a:moveTo>
                <a:cubicBezTo>
                  <a:pt x="54312" y="402"/>
                  <a:pt x="54939" y="828"/>
                  <a:pt x="55465" y="1454"/>
                </a:cubicBezTo>
                <a:cubicBezTo>
                  <a:pt x="55866" y="2081"/>
                  <a:pt x="56192" y="2908"/>
                  <a:pt x="56192" y="3961"/>
                </a:cubicBezTo>
                <a:lnTo>
                  <a:pt x="56192" y="7921"/>
                </a:lnTo>
                <a:cubicBezTo>
                  <a:pt x="56192" y="8973"/>
                  <a:pt x="55866" y="9800"/>
                  <a:pt x="55465" y="10427"/>
                </a:cubicBezTo>
                <a:cubicBezTo>
                  <a:pt x="54939" y="11053"/>
                  <a:pt x="54312" y="11480"/>
                  <a:pt x="53585" y="11480"/>
                </a:cubicBezTo>
                <a:lnTo>
                  <a:pt x="674" y="11480"/>
                </a:lnTo>
                <a:cubicBezTo>
                  <a:pt x="1511" y="9700"/>
                  <a:pt x="1780" y="7927"/>
                  <a:pt x="1780" y="6266"/>
                </a:cubicBezTo>
                <a:cubicBezTo>
                  <a:pt x="1780" y="3490"/>
                  <a:pt x="973" y="1198"/>
                  <a:pt x="654" y="402"/>
                </a:cubicBezTo>
                <a:close/>
                <a:moveTo>
                  <a:pt x="1" y="1"/>
                </a:moveTo>
                <a:lnTo>
                  <a:pt x="226" y="302"/>
                </a:lnTo>
                <a:cubicBezTo>
                  <a:pt x="327" y="627"/>
                  <a:pt x="1354" y="3134"/>
                  <a:pt x="1354" y="6266"/>
                </a:cubicBezTo>
                <a:cubicBezTo>
                  <a:pt x="1354" y="7921"/>
                  <a:pt x="1054" y="9800"/>
                  <a:pt x="226" y="11580"/>
                </a:cubicBezTo>
                <a:lnTo>
                  <a:pt x="1" y="11906"/>
                </a:lnTo>
                <a:lnTo>
                  <a:pt x="53585" y="11906"/>
                </a:lnTo>
                <a:cubicBezTo>
                  <a:pt x="54512" y="11906"/>
                  <a:pt x="55239" y="11379"/>
                  <a:pt x="55766" y="10652"/>
                </a:cubicBezTo>
                <a:cubicBezTo>
                  <a:pt x="56292" y="10026"/>
                  <a:pt x="56618" y="8973"/>
                  <a:pt x="56618" y="7921"/>
                </a:cubicBezTo>
                <a:lnTo>
                  <a:pt x="56618" y="3961"/>
                </a:lnTo>
                <a:cubicBezTo>
                  <a:pt x="56618" y="2808"/>
                  <a:pt x="56292" y="1880"/>
                  <a:pt x="55766" y="1129"/>
                </a:cubicBezTo>
                <a:cubicBezTo>
                  <a:pt x="55239" y="502"/>
                  <a:pt x="54512" y="1"/>
                  <a:pt x="53585"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933;p54">
            <a:extLst>
              <a:ext uri="{FF2B5EF4-FFF2-40B4-BE49-F238E27FC236}">
                <a16:creationId xmlns:a16="http://schemas.microsoft.com/office/drawing/2014/main" id="{7CA7BB64-62F5-1FDA-97A5-C14400F70FB1}"/>
              </a:ext>
            </a:extLst>
          </p:cNvPr>
          <p:cNvSpPr/>
          <p:nvPr/>
        </p:nvSpPr>
        <p:spPr>
          <a:xfrm>
            <a:off x="984296" y="3595549"/>
            <a:ext cx="1084205" cy="5976"/>
          </a:xfrm>
          <a:custGeom>
            <a:avLst/>
            <a:gdLst/>
            <a:ahLst/>
            <a:cxnLst/>
            <a:rect l="l" t="t" r="r" b="b"/>
            <a:pathLst>
              <a:path w="54613" h="301" extrusionOk="0">
                <a:moveTo>
                  <a:pt x="1" y="0"/>
                </a:moveTo>
                <a:lnTo>
                  <a:pt x="1" y="301"/>
                </a:lnTo>
                <a:lnTo>
                  <a:pt x="54613" y="301"/>
                </a:lnTo>
                <a:lnTo>
                  <a:pt x="5461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34;p54">
            <a:extLst>
              <a:ext uri="{FF2B5EF4-FFF2-40B4-BE49-F238E27FC236}">
                <a16:creationId xmlns:a16="http://schemas.microsoft.com/office/drawing/2014/main" id="{55AA14DB-589F-6AD8-9888-3FC388ECDA56}"/>
              </a:ext>
            </a:extLst>
          </p:cNvPr>
          <p:cNvSpPr/>
          <p:nvPr/>
        </p:nvSpPr>
        <p:spPr>
          <a:xfrm>
            <a:off x="979830" y="3709482"/>
            <a:ext cx="1084701" cy="6492"/>
          </a:xfrm>
          <a:custGeom>
            <a:avLst/>
            <a:gdLst/>
            <a:ahLst/>
            <a:cxnLst/>
            <a:rect l="l" t="t" r="r" b="b"/>
            <a:pathLst>
              <a:path w="54638" h="327" extrusionOk="0">
                <a:moveTo>
                  <a:pt x="0" y="0"/>
                </a:moveTo>
                <a:lnTo>
                  <a:pt x="0" y="326"/>
                </a:lnTo>
                <a:lnTo>
                  <a:pt x="54637" y="326"/>
                </a:lnTo>
                <a:lnTo>
                  <a:pt x="5463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35;p54">
            <a:extLst>
              <a:ext uri="{FF2B5EF4-FFF2-40B4-BE49-F238E27FC236}">
                <a16:creationId xmlns:a16="http://schemas.microsoft.com/office/drawing/2014/main" id="{66F28EF6-FF45-C5D3-D971-406F12507E49}"/>
              </a:ext>
            </a:extLst>
          </p:cNvPr>
          <p:cNvSpPr/>
          <p:nvPr/>
        </p:nvSpPr>
        <p:spPr>
          <a:xfrm>
            <a:off x="988287" y="3632852"/>
            <a:ext cx="1080214" cy="5995"/>
          </a:xfrm>
          <a:custGeom>
            <a:avLst/>
            <a:gdLst/>
            <a:ahLst/>
            <a:cxnLst/>
            <a:rect l="l" t="t" r="r" b="b"/>
            <a:pathLst>
              <a:path w="54412" h="302" extrusionOk="0">
                <a:moveTo>
                  <a:pt x="0" y="1"/>
                </a:moveTo>
                <a:lnTo>
                  <a:pt x="0" y="302"/>
                </a:lnTo>
                <a:lnTo>
                  <a:pt x="54412" y="302"/>
                </a:lnTo>
                <a:lnTo>
                  <a:pt x="5441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936;p54">
            <a:extLst>
              <a:ext uri="{FF2B5EF4-FFF2-40B4-BE49-F238E27FC236}">
                <a16:creationId xmlns:a16="http://schemas.microsoft.com/office/drawing/2014/main" id="{EB50D770-ECAF-7562-9EB5-7A067A6AEC75}"/>
              </a:ext>
            </a:extLst>
          </p:cNvPr>
          <p:cNvSpPr/>
          <p:nvPr/>
        </p:nvSpPr>
        <p:spPr>
          <a:xfrm>
            <a:off x="977844" y="3576629"/>
            <a:ext cx="1088671" cy="6492"/>
          </a:xfrm>
          <a:custGeom>
            <a:avLst/>
            <a:gdLst/>
            <a:ahLst/>
            <a:cxnLst/>
            <a:rect l="l" t="t" r="r" b="b"/>
            <a:pathLst>
              <a:path w="54838" h="327" extrusionOk="0">
                <a:moveTo>
                  <a:pt x="0" y="1"/>
                </a:moveTo>
                <a:lnTo>
                  <a:pt x="0" y="327"/>
                </a:lnTo>
                <a:lnTo>
                  <a:pt x="54837" y="327"/>
                </a:lnTo>
                <a:lnTo>
                  <a:pt x="5483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37;p54">
            <a:extLst>
              <a:ext uri="{FF2B5EF4-FFF2-40B4-BE49-F238E27FC236}">
                <a16:creationId xmlns:a16="http://schemas.microsoft.com/office/drawing/2014/main" id="{CA681251-21BF-22CB-4204-8FB054DA1B10}"/>
              </a:ext>
            </a:extLst>
          </p:cNvPr>
          <p:cNvSpPr/>
          <p:nvPr/>
        </p:nvSpPr>
        <p:spPr>
          <a:xfrm>
            <a:off x="988287" y="3668189"/>
            <a:ext cx="1080214" cy="5995"/>
          </a:xfrm>
          <a:custGeom>
            <a:avLst/>
            <a:gdLst/>
            <a:ahLst/>
            <a:cxnLst/>
            <a:rect l="l" t="t" r="r" b="b"/>
            <a:pathLst>
              <a:path w="54412" h="302" extrusionOk="0">
                <a:moveTo>
                  <a:pt x="0" y="0"/>
                </a:moveTo>
                <a:lnTo>
                  <a:pt x="0" y="301"/>
                </a:lnTo>
                <a:lnTo>
                  <a:pt x="54412" y="301"/>
                </a:lnTo>
                <a:lnTo>
                  <a:pt x="544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38;p54">
            <a:extLst>
              <a:ext uri="{FF2B5EF4-FFF2-40B4-BE49-F238E27FC236}">
                <a16:creationId xmlns:a16="http://schemas.microsoft.com/office/drawing/2014/main" id="{728F8228-9E2A-F7EE-B313-5604FF326753}"/>
              </a:ext>
            </a:extLst>
          </p:cNvPr>
          <p:cNvSpPr/>
          <p:nvPr/>
        </p:nvSpPr>
        <p:spPr>
          <a:xfrm>
            <a:off x="948979" y="3522889"/>
            <a:ext cx="1135940" cy="248811"/>
          </a:xfrm>
          <a:custGeom>
            <a:avLst/>
            <a:gdLst/>
            <a:ahLst/>
            <a:cxnLst/>
            <a:rect l="l" t="t" r="r" b="b"/>
            <a:pathLst>
              <a:path w="57219" h="12533" extrusionOk="0">
                <a:moveTo>
                  <a:pt x="527" y="1"/>
                </a:moveTo>
                <a:cubicBezTo>
                  <a:pt x="201" y="1"/>
                  <a:pt x="0" y="201"/>
                  <a:pt x="0" y="527"/>
                </a:cubicBezTo>
                <a:cubicBezTo>
                  <a:pt x="0" y="828"/>
                  <a:pt x="201" y="1154"/>
                  <a:pt x="527" y="1154"/>
                </a:cubicBezTo>
                <a:lnTo>
                  <a:pt x="53785" y="1154"/>
                </a:lnTo>
                <a:cubicBezTo>
                  <a:pt x="55038" y="1154"/>
                  <a:pt x="56066" y="2507"/>
                  <a:pt x="56066" y="4287"/>
                </a:cubicBezTo>
                <a:lnTo>
                  <a:pt x="56066" y="8247"/>
                </a:lnTo>
                <a:cubicBezTo>
                  <a:pt x="56066" y="9926"/>
                  <a:pt x="55038" y="11379"/>
                  <a:pt x="53785" y="11379"/>
                </a:cubicBezTo>
                <a:lnTo>
                  <a:pt x="527" y="11379"/>
                </a:lnTo>
                <a:cubicBezTo>
                  <a:pt x="201" y="11379"/>
                  <a:pt x="0" y="11705"/>
                  <a:pt x="0" y="12006"/>
                </a:cubicBezTo>
                <a:cubicBezTo>
                  <a:pt x="0" y="12332"/>
                  <a:pt x="201" y="12532"/>
                  <a:pt x="527" y="12532"/>
                </a:cubicBezTo>
                <a:lnTo>
                  <a:pt x="53785" y="12532"/>
                </a:lnTo>
                <a:cubicBezTo>
                  <a:pt x="55665" y="12532"/>
                  <a:pt x="57219" y="10653"/>
                  <a:pt x="57219" y="8247"/>
                </a:cubicBezTo>
                <a:lnTo>
                  <a:pt x="57219" y="4287"/>
                </a:lnTo>
                <a:cubicBezTo>
                  <a:pt x="57219" y="1881"/>
                  <a:pt x="55665" y="1"/>
                  <a:pt x="53785" y="1"/>
                </a:cubicBezTo>
                <a:close/>
              </a:path>
            </a:pathLst>
          </a:custGeom>
          <a:solidFill>
            <a:srgbClr val="416C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39;p54">
            <a:extLst>
              <a:ext uri="{FF2B5EF4-FFF2-40B4-BE49-F238E27FC236}">
                <a16:creationId xmlns:a16="http://schemas.microsoft.com/office/drawing/2014/main" id="{763BF522-C8CA-806C-CB7B-F4E9423A1836}"/>
              </a:ext>
            </a:extLst>
          </p:cNvPr>
          <p:cNvSpPr/>
          <p:nvPr/>
        </p:nvSpPr>
        <p:spPr>
          <a:xfrm>
            <a:off x="944988" y="3518918"/>
            <a:ext cx="1141936" cy="256752"/>
          </a:xfrm>
          <a:custGeom>
            <a:avLst/>
            <a:gdLst/>
            <a:ahLst/>
            <a:cxnLst/>
            <a:rect l="l" t="t" r="r" b="b"/>
            <a:pathLst>
              <a:path w="57521" h="12933" extrusionOk="0">
                <a:moveTo>
                  <a:pt x="53986" y="301"/>
                </a:moveTo>
                <a:cubicBezTo>
                  <a:pt x="54913" y="301"/>
                  <a:pt x="55766" y="727"/>
                  <a:pt x="56267" y="1554"/>
                </a:cubicBezTo>
                <a:cubicBezTo>
                  <a:pt x="56893" y="2281"/>
                  <a:pt x="57219" y="3334"/>
                  <a:pt x="57219" y="4487"/>
                </a:cubicBezTo>
                <a:lnTo>
                  <a:pt x="57219" y="8447"/>
                </a:lnTo>
                <a:cubicBezTo>
                  <a:pt x="57219" y="9599"/>
                  <a:pt x="56893" y="10652"/>
                  <a:pt x="56267" y="11379"/>
                </a:cubicBezTo>
                <a:cubicBezTo>
                  <a:pt x="55766" y="12106"/>
                  <a:pt x="54913" y="12632"/>
                  <a:pt x="53986" y="12632"/>
                </a:cubicBezTo>
                <a:lnTo>
                  <a:pt x="728" y="12632"/>
                </a:lnTo>
                <a:cubicBezTo>
                  <a:pt x="502" y="12632"/>
                  <a:pt x="302" y="12432"/>
                  <a:pt x="302" y="12206"/>
                </a:cubicBezTo>
                <a:cubicBezTo>
                  <a:pt x="302" y="11905"/>
                  <a:pt x="502" y="11805"/>
                  <a:pt x="728" y="11805"/>
                </a:cubicBezTo>
                <a:lnTo>
                  <a:pt x="53986" y="11805"/>
                </a:lnTo>
                <a:cubicBezTo>
                  <a:pt x="54713" y="11805"/>
                  <a:pt x="55340" y="11379"/>
                  <a:pt x="55766" y="10752"/>
                </a:cubicBezTo>
                <a:cubicBezTo>
                  <a:pt x="56167" y="10126"/>
                  <a:pt x="56392" y="9399"/>
                  <a:pt x="56392" y="8447"/>
                </a:cubicBezTo>
                <a:lnTo>
                  <a:pt x="56392" y="4487"/>
                </a:lnTo>
                <a:cubicBezTo>
                  <a:pt x="56392" y="3534"/>
                  <a:pt x="56167" y="2707"/>
                  <a:pt x="55766" y="2181"/>
                </a:cubicBezTo>
                <a:cubicBezTo>
                  <a:pt x="55340" y="1554"/>
                  <a:pt x="54713" y="1153"/>
                  <a:pt x="53986" y="1153"/>
                </a:cubicBezTo>
                <a:lnTo>
                  <a:pt x="728" y="1153"/>
                </a:lnTo>
                <a:cubicBezTo>
                  <a:pt x="502" y="1153"/>
                  <a:pt x="302" y="928"/>
                  <a:pt x="302" y="727"/>
                </a:cubicBezTo>
                <a:cubicBezTo>
                  <a:pt x="302" y="527"/>
                  <a:pt x="502" y="301"/>
                  <a:pt x="728" y="301"/>
                </a:cubicBezTo>
                <a:close/>
                <a:moveTo>
                  <a:pt x="728" y="0"/>
                </a:moveTo>
                <a:cubicBezTo>
                  <a:pt x="302" y="0"/>
                  <a:pt x="1" y="301"/>
                  <a:pt x="1" y="727"/>
                </a:cubicBezTo>
                <a:cubicBezTo>
                  <a:pt x="1" y="1153"/>
                  <a:pt x="302" y="1454"/>
                  <a:pt x="728" y="1454"/>
                </a:cubicBezTo>
                <a:lnTo>
                  <a:pt x="53986" y="1454"/>
                </a:lnTo>
                <a:cubicBezTo>
                  <a:pt x="54613" y="1454"/>
                  <a:pt x="55139" y="1780"/>
                  <a:pt x="55440" y="2281"/>
                </a:cubicBezTo>
                <a:cubicBezTo>
                  <a:pt x="55866" y="2908"/>
                  <a:pt x="56066" y="3660"/>
                  <a:pt x="56066" y="4487"/>
                </a:cubicBezTo>
                <a:lnTo>
                  <a:pt x="56066" y="8447"/>
                </a:lnTo>
                <a:cubicBezTo>
                  <a:pt x="56066" y="9299"/>
                  <a:pt x="55866" y="10026"/>
                  <a:pt x="55440" y="10552"/>
                </a:cubicBezTo>
                <a:cubicBezTo>
                  <a:pt x="55139" y="11178"/>
                  <a:pt x="54613" y="11479"/>
                  <a:pt x="53986" y="11479"/>
                </a:cubicBezTo>
                <a:lnTo>
                  <a:pt x="728" y="11479"/>
                </a:lnTo>
                <a:cubicBezTo>
                  <a:pt x="302" y="11479"/>
                  <a:pt x="1" y="11805"/>
                  <a:pt x="1" y="12206"/>
                </a:cubicBezTo>
                <a:cubicBezTo>
                  <a:pt x="1" y="12632"/>
                  <a:pt x="302" y="12933"/>
                  <a:pt x="728" y="12933"/>
                </a:cubicBezTo>
                <a:lnTo>
                  <a:pt x="53986" y="12933"/>
                </a:lnTo>
                <a:cubicBezTo>
                  <a:pt x="55014" y="12933"/>
                  <a:pt x="55966" y="12432"/>
                  <a:pt x="56593" y="11579"/>
                </a:cubicBezTo>
                <a:cubicBezTo>
                  <a:pt x="57219" y="10752"/>
                  <a:pt x="57520" y="9700"/>
                  <a:pt x="57520" y="8447"/>
                </a:cubicBezTo>
                <a:lnTo>
                  <a:pt x="57520" y="4487"/>
                </a:lnTo>
                <a:cubicBezTo>
                  <a:pt x="57520" y="3234"/>
                  <a:pt x="57219" y="2081"/>
                  <a:pt x="56593" y="1354"/>
                </a:cubicBezTo>
                <a:cubicBezTo>
                  <a:pt x="55966" y="527"/>
                  <a:pt x="55014" y="0"/>
                  <a:pt x="53986" y="0"/>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51;p54">
            <a:extLst>
              <a:ext uri="{FF2B5EF4-FFF2-40B4-BE49-F238E27FC236}">
                <a16:creationId xmlns:a16="http://schemas.microsoft.com/office/drawing/2014/main" id="{AD1AC1DD-BD51-9442-6E2F-B2074A7A16E5}"/>
              </a:ext>
            </a:extLst>
          </p:cNvPr>
          <p:cNvSpPr/>
          <p:nvPr/>
        </p:nvSpPr>
        <p:spPr>
          <a:xfrm>
            <a:off x="1369911" y="3771680"/>
            <a:ext cx="217444" cy="186594"/>
          </a:xfrm>
          <a:custGeom>
            <a:avLst/>
            <a:gdLst/>
            <a:ahLst/>
            <a:cxnLst/>
            <a:rect l="l" t="t" r="r" b="b"/>
            <a:pathLst>
              <a:path w="10953" h="9399" extrusionOk="0">
                <a:moveTo>
                  <a:pt x="1" y="0"/>
                </a:moveTo>
                <a:lnTo>
                  <a:pt x="1" y="9399"/>
                </a:lnTo>
                <a:lnTo>
                  <a:pt x="10953" y="9399"/>
                </a:lnTo>
                <a:lnTo>
                  <a:pt x="10953" y="0"/>
                </a:lnTo>
                <a:close/>
              </a:path>
            </a:pathLst>
          </a:cu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52;p54">
            <a:extLst>
              <a:ext uri="{FF2B5EF4-FFF2-40B4-BE49-F238E27FC236}">
                <a16:creationId xmlns:a16="http://schemas.microsoft.com/office/drawing/2014/main" id="{F96565D8-E5D1-2094-AD54-4D3A41DCF245}"/>
              </a:ext>
            </a:extLst>
          </p:cNvPr>
          <p:cNvSpPr/>
          <p:nvPr/>
        </p:nvSpPr>
        <p:spPr>
          <a:xfrm>
            <a:off x="1367926" y="3769695"/>
            <a:ext cx="223916" cy="190584"/>
          </a:xfrm>
          <a:custGeom>
            <a:avLst/>
            <a:gdLst/>
            <a:ahLst/>
            <a:cxnLst/>
            <a:rect l="l" t="t" r="r" b="b"/>
            <a:pathLst>
              <a:path w="11279" h="9600" extrusionOk="0">
                <a:moveTo>
                  <a:pt x="10953" y="301"/>
                </a:moveTo>
                <a:lnTo>
                  <a:pt x="10953" y="9298"/>
                </a:lnTo>
                <a:lnTo>
                  <a:pt x="301" y="9298"/>
                </a:lnTo>
                <a:lnTo>
                  <a:pt x="301" y="301"/>
                </a:lnTo>
                <a:close/>
                <a:moveTo>
                  <a:pt x="0" y="0"/>
                </a:moveTo>
                <a:lnTo>
                  <a:pt x="0" y="9599"/>
                </a:lnTo>
                <a:lnTo>
                  <a:pt x="11279" y="9599"/>
                </a:lnTo>
                <a:lnTo>
                  <a:pt x="11279" y="9499"/>
                </a:lnTo>
                <a:lnTo>
                  <a:pt x="1127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53;p54">
            <a:extLst>
              <a:ext uri="{FF2B5EF4-FFF2-40B4-BE49-F238E27FC236}">
                <a16:creationId xmlns:a16="http://schemas.microsoft.com/office/drawing/2014/main" id="{62347250-C140-3241-4551-1004C39BA2E2}"/>
              </a:ext>
            </a:extLst>
          </p:cNvPr>
          <p:cNvSpPr/>
          <p:nvPr/>
        </p:nvSpPr>
        <p:spPr>
          <a:xfrm>
            <a:off x="1015147" y="3771680"/>
            <a:ext cx="35357" cy="186594"/>
          </a:xfrm>
          <a:custGeom>
            <a:avLst/>
            <a:gdLst/>
            <a:ahLst/>
            <a:cxnLst/>
            <a:rect l="l" t="t" r="r" b="b"/>
            <a:pathLst>
              <a:path w="1781" h="9399" extrusionOk="0">
                <a:moveTo>
                  <a:pt x="1" y="0"/>
                </a:moveTo>
                <a:lnTo>
                  <a:pt x="1" y="9399"/>
                </a:lnTo>
                <a:lnTo>
                  <a:pt x="1780" y="9399"/>
                </a:lnTo>
                <a:lnTo>
                  <a:pt x="17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54;p54">
            <a:extLst>
              <a:ext uri="{FF2B5EF4-FFF2-40B4-BE49-F238E27FC236}">
                <a16:creationId xmlns:a16="http://schemas.microsoft.com/office/drawing/2014/main" id="{7B9CE3FF-D069-2EE8-CB24-9F2A3DFD718E}"/>
              </a:ext>
            </a:extLst>
          </p:cNvPr>
          <p:cNvSpPr/>
          <p:nvPr/>
        </p:nvSpPr>
        <p:spPr>
          <a:xfrm>
            <a:off x="1011177" y="3769695"/>
            <a:ext cx="43298" cy="190584"/>
          </a:xfrm>
          <a:custGeom>
            <a:avLst/>
            <a:gdLst/>
            <a:ahLst/>
            <a:cxnLst/>
            <a:rect l="l" t="t" r="r" b="b"/>
            <a:pathLst>
              <a:path w="2181" h="9600" extrusionOk="0">
                <a:moveTo>
                  <a:pt x="1880" y="301"/>
                </a:moveTo>
                <a:lnTo>
                  <a:pt x="1880" y="9298"/>
                </a:lnTo>
                <a:lnTo>
                  <a:pt x="301" y="9298"/>
                </a:lnTo>
                <a:lnTo>
                  <a:pt x="301" y="301"/>
                </a:lnTo>
                <a:close/>
                <a:moveTo>
                  <a:pt x="0" y="0"/>
                </a:moveTo>
                <a:lnTo>
                  <a:pt x="0" y="9599"/>
                </a:lnTo>
                <a:lnTo>
                  <a:pt x="2181" y="9599"/>
                </a:lnTo>
                <a:lnTo>
                  <a:pt x="2181" y="9499"/>
                </a:lnTo>
                <a:lnTo>
                  <a:pt x="218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55;p54">
            <a:extLst>
              <a:ext uri="{FF2B5EF4-FFF2-40B4-BE49-F238E27FC236}">
                <a16:creationId xmlns:a16="http://schemas.microsoft.com/office/drawing/2014/main" id="{EDE75A9F-750F-3C0F-1A42-660A3262F01A}"/>
              </a:ext>
            </a:extLst>
          </p:cNvPr>
          <p:cNvSpPr/>
          <p:nvPr/>
        </p:nvSpPr>
        <p:spPr>
          <a:xfrm>
            <a:off x="1075360" y="3771680"/>
            <a:ext cx="37343" cy="186594"/>
          </a:xfrm>
          <a:custGeom>
            <a:avLst/>
            <a:gdLst/>
            <a:ahLst/>
            <a:cxnLst/>
            <a:rect l="l" t="t" r="r" b="b"/>
            <a:pathLst>
              <a:path w="1881" h="9399" extrusionOk="0">
                <a:moveTo>
                  <a:pt x="0" y="0"/>
                </a:moveTo>
                <a:lnTo>
                  <a:pt x="0" y="9399"/>
                </a:lnTo>
                <a:lnTo>
                  <a:pt x="1880" y="9399"/>
                </a:lnTo>
                <a:lnTo>
                  <a:pt x="18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56;p54">
            <a:extLst>
              <a:ext uri="{FF2B5EF4-FFF2-40B4-BE49-F238E27FC236}">
                <a16:creationId xmlns:a16="http://schemas.microsoft.com/office/drawing/2014/main" id="{5BFA9C9B-A57C-1030-6B44-67D28C25DFBA}"/>
              </a:ext>
            </a:extLst>
          </p:cNvPr>
          <p:cNvSpPr/>
          <p:nvPr/>
        </p:nvSpPr>
        <p:spPr>
          <a:xfrm>
            <a:off x="1073375" y="3769695"/>
            <a:ext cx="41313" cy="190584"/>
          </a:xfrm>
          <a:custGeom>
            <a:avLst/>
            <a:gdLst/>
            <a:ahLst/>
            <a:cxnLst/>
            <a:rect l="l" t="t" r="r" b="b"/>
            <a:pathLst>
              <a:path w="2081" h="9600" extrusionOk="0">
                <a:moveTo>
                  <a:pt x="1780" y="301"/>
                </a:moveTo>
                <a:lnTo>
                  <a:pt x="1780" y="9298"/>
                </a:lnTo>
                <a:lnTo>
                  <a:pt x="301" y="9298"/>
                </a:lnTo>
                <a:lnTo>
                  <a:pt x="301" y="301"/>
                </a:lnTo>
                <a:close/>
                <a:moveTo>
                  <a:pt x="0" y="0"/>
                </a:moveTo>
                <a:lnTo>
                  <a:pt x="0" y="9599"/>
                </a:lnTo>
                <a:lnTo>
                  <a:pt x="2080" y="9599"/>
                </a:lnTo>
                <a:lnTo>
                  <a:pt x="2080" y="9499"/>
                </a:lnTo>
                <a:lnTo>
                  <a:pt x="208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57;p54">
            <a:extLst>
              <a:ext uri="{FF2B5EF4-FFF2-40B4-BE49-F238E27FC236}">
                <a16:creationId xmlns:a16="http://schemas.microsoft.com/office/drawing/2014/main" id="{7D793E1C-2D6F-4782-57C2-FBC1EC339E93}"/>
              </a:ext>
            </a:extLst>
          </p:cNvPr>
          <p:cNvSpPr/>
          <p:nvPr/>
        </p:nvSpPr>
        <p:spPr>
          <a:xfrm>
            <a:off x="1906782" y="3771680"/>
            <a:ext cx="35337" cy="186594"/>
          </a:xfrm>
          <a:custGeom>
            <a:avLst/>
            <a:gdLst/>
            <a:ahLst/>
            <a:cxnLst/>
            <a:rect l="l" t="t" r="r" b="b"/>
            <a:pathLst>
              <a:path w="1780" h="9399" extrusionOk="0">
                <a:moveTo>
                  <a:pt x="0" y="0"/>
                </a:moveTo>
                <a:lnTo>
                  <a:pt x="0" y="9399"/>
                </a:lnTo>
                <a:lnTo>
                  <a:pt x="1780" y="9399"/>
                </a:lnTo>
                <a:lnTo>
                  <a:pt x="17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58;p54">
            <a:extLst>
              <a:ext uri="{FF2B5EF4-FFF2-40B4-BE49-F238E27FC236}">
                <a16:creationId xmlns:a16="http://schemas.microsoft.com/office/drawing/2014/main" id="{FDA39726-62DA-01FE-46B2-63025EF72913}"/>
              </a:ext>
            </a:extLst>
          </p:cNvPr>
          <p:cNvSpPr/>
          <p:nvPr/>
        </p:nvSpPr>
        <p:spPr>
          <a:xfrm>
            <a:off x="1902792" y="3769695"/>
            <a:ext cx="43318" cy="190584"/>
          </a:xfrm>
          <a:custGeom>
            <a:avLst/>
            <a:gdLst/>
            <a:ahLst/>
            <a:cxnLst/>
            <a:rect l="l" t="t" r="r" b="b"/>
            <a:pathLst>
              <a:path w="2182" h="9600" extrusionOk="0">
                <a:moveTo>
                  <a:pt x="1880" y="301"/>
                </a:moveTo>
                <a:lnTo>
                  <a:pt x="1880" y="9298"/>
                </a:lnTo>
                <a:lnTo>
                  <a:pt x="302" y="9298"/>
                </a:lnTo>
                <a:lnTo>
                  <a:pt x="302" y="301"/>
                </a:lnTo>
                <a:close/>
                <a:moveTo>
                  <a:pt x="1" y="0"/>
                </a:moveTo>
                <a:lnTo>
                  <a:pt x="1" y="9599"/>
                </a:lnTo>
                <a:lnTo>
                  <a:pt x="2181" y="9599"/>
                </a:lnTo>
                <a:lnTo>
                  <a:pt x="2181" y="9499"/>
                </a:lnTo>
                <a:lnTo>
                  <a:pt x="2181"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59;p54">
            <a:extLst>
              <a:ext uri="{FF2B5EF4-FFF2-40B4-BE49-F238E27FC236}">
                <a16:creationId xmlns:a16="http://schemas.microsoft.com/office/drawing/2014/main" id="{754AA751-44D7-150F-96EB-AF9F9B3A61A1}"/>
              </a:ext>
            </a:extLst>
          </p:cNvPr>
          <p:cNvSpPr/>
          <p:nvPr/>
        </p:nvSpPr>
        <p:spPr>
          <a:xfrm>
            <a:off x="1340549" y="1980468"/>
            <a:ext cx="155763" cy="95550"/>
          </a:xfrm>
          <a:custGeom>
            <a:avLst/>
            <a:gdLst/>
            <a:ahLst/>
            <a:cxnLst/>
            <a:rect l="l" t="t" r="r" b="b"/>
            <a:pathLst>
              <a:path w="7846" h="4813" extrusionOk="0">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rgbClr val="416C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60;p54">
            <a:extLst>
              <a:ext uri="{FF2B5EF4-FFF2-40B4-BE49-F238E27FC236}">
                <a16:creationId xmlns:a16="http://schemas.microsoft.com/office/drawing/2014/main" id="{529BAB22-FFD1-494A-5496-E2BD8D732AEC}"/>
              </a:ext>
            </a:extLst>
          </p:cNvPr>
          <p:cNvSpPr/>
          <p:nvPr/>
        </p:nvSpPr>
        <p:spPr>
          <a:xfrm>
            <a:off x="1278352" y="1916285"/>
            <a:ext cx="236364" cy="140814"/>
          </a:xfrm>
          <a:custGeom>
            <a:avLst/>
            <a:gdLst/>
            <a:ahLst/>
            <a:cxnLst/>
            <a:rect l="l" t="t" r="r" b="b"/>
            <a:pathLst>
              <a:path w="11906" h="7093" extrusionOk="0">
                <a:moveTo>
                  <a:pt x="9199" y="0"/>
                </a:moveTo>
                <a:cubicBezTo>
                  <a:pt x="7645" y="0"/>
                  <a:pt x="6066" y="426"/>
                  <a:pt x="4613" y="1153"/>
                </a:cubicBezTo>
                <a:cubicBezTo>
                  <a:pt x="2307" y="2506"/>
                  <a:pt x="753" y="4587"/>
                  <a:pt x="1" y="6892"/>
                </a:cubicBezTo>
                <a:lnTo>
                  <a:pt x="853" y="7093"/>
                </a:lnTo>
                <a:cubicBezTo>
                  <a:pt x="1480" y="5013"/>
                  <a:pt x="2933" y="3133"/>
                  <a:pt x="5014" y="1880"/>
                </a:cubicBezTo>
                <a:cubicBezTo>
                  <a:pt x="6392" y="1153"/>
                  <a:pt x="7745" y="827"/>
                  <a:pt x="9199" y="827"/>
                </a:cubicBezTo>
                <a:cubicBezTo>
                  <a:pt x="10026" y="827"/>
                  <a:pt x="10878" y="927"/>
                  <a:pt x="11705" y="1153"/>
                </a:cubicBezTo>
                <a:lnTo>
                  <a:pt x="11906" y="426"/>
                </a:lnTo>
                <a:cubicBezTo>
                  <a:pt x="10978" y="100"/>
                  <a:pt x="10151" y="0"/>
                  <a:pt x="919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61;p54">
            <a:extLst>
              <a:ext uri="{FF2B5EF4-FFF2-40B4-BE49-F238E27FC236}">
                <a16:creationId xmlns:a16="http://schemas.microsoft.com/office/drawing/2014/main" id="{46D3BF2C-5162-FF1F-EE11-615397F247E0}"/>
              </a:ext>
            </a:extLst>
          </p:cNvPr>
          <p:cNvSpPr/>
          <p:nvPr/>
        </p:nvSpPr>
        <p:spPr>
          <a:xfrm>
            <a:off x="1218655" y="1852102"/>
            <a:ext cx="310989" cy="184608"/>
          </a:xfrm>
          <a:custGeom>
            <a:avLst/>
            <a:gdLst/>
            <a:ahLst/>
            <a:cxnLst/>
            <a:rect l="l" t="t" r="r" b="b"/>
            <a:pathLst>
              <a:path w="15665" h="9299" extrusionOk="0">
                <a:moveTo>
                  <a:pt x="12106" y="0"/>
                </a:moveTo>
                <a:cubicBezTo>
                  <a:pt x="10026" y="0"/>
                  <a:pt x="7920" y="526"/>
                  <a:pt x="6041" y="1554"/>
                </a:cubicBezTo>
                <a:cubicBezTo>
                  <a:pt x="3008" y="3233"/>
                  <a:pt x="928" y="5940"/>
                  <a:pt x="0" y="9073"/>
                </a:cubicBezTo>
                <a:lnTo>
                  <a:pt x="828" y="9298"/>
                </a:lnTo>
                <a:cubicBezTo>
                  <a:pt x="1655" y="6366"/>
                  <a:pt x="3534" y="3860"/>
                  <a:pt x="6467" y="2281"/>
                </a:cubicBezTo>
                <a:cubicBezTo>
                  <a:pt x="8246" y="1253"/>
                  <a:pt x="10226" y="827"/>
                  <a:pt x="12106" y="827"/>
                </a:cubicBezTo>
                <a:cubicBezTo>
                  <a:pt x="13259" y="827"/>
                  <a:pt x="14286" y="927"/>
                  <a:pt x="15439" y="1253"/>
                </a:cubicBezTo>
                <a:lnTo>
                  <a:pt x="15665" y="526"/>
                </a:lnTo>
                <a:cubicBezTo>
                  <a:pt x="14512" y="100"/>
                  <a:pt x="13259" y="0"/>
                  <a:pt x="121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62;p54">
            <a:extLst>
              <a:ext uri="{FF2B5EF4-FFF2-40B4-BE49-F238E27FC236}">
                <a16:creationId xmlns:a16="http://schemas.microsoft.com/office/drawing/2014/main" id="{605CFADA-EF17-A279-FA1B-85D5F1BB88C5}"/>
              </a:ext>
            </a:extLst>
          </p:cNvPr>
          <p:cNvSpPr/>
          <p:nvPr/>
        </p:nvSpPr>
        <p:spPr>
          <a:xfrm>
            <a:off x="1402747" y="2044652"/>
            <a:ext cx="77147" cy="49770"/>
          </a:xfrm>
          <a:custGeom>
            <a:avLst/>
            <a:gdLst/>
            <a:ahLst/>
            <a:cxnLst/>
            <a:rect l="l" t="t" r="r" b="b"/>
            <a:pathLst>
              <a:path w="3886" h="2507" extrusionOk="0">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rgbClr val="416C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63;p54">
            <a:extLst>
              <a:ext uri="{FF2B5EF4-FFF2-40B4-BE49-F238E27FC236}">
                <a16:creationId xmlns:a16="http://schemas.microsoft.com/office/drawing/2014/main" id="{CB337957-070D-538D-61AB-CF6585A5E590}"/>
              </a:ext>
            </a:extLst>
          </p:cNvPr>
          <p:cNvSpPr/>
          <p:nvPr/>
        </p:nvSpPr>
        <p:spPr>
          <a:xfrm>
            <a:off x="1340549" y="1980468"/>
            <a:ext cx="155763" cy="95550"/>
          </a:xfrm>
          <a:custGeom>
            <a:avLst/>
            <a:gdLst/>
            <a:ahLst/>
            <a:cxnLst/>
            <a:rect l="l" t="t" r="r" b="b"/>
            <a:pathLst>
              <a:path w="7846" h="4813" extrusionOk="0">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64;p54">
            <a:extLst>
              <a:ext uri="{FF2B5EF4-FFF2-40B4-BE49-F238E27FC236}">
                <a16:creationId xmlns:a16="http://schemas.microsoft.com/office/drawing/2014/main" id="{C7130D90-7050-FB1A-428F-E7170D2B4665}"/>
              </a:ext>
            </a:extLst>
          </p:cNvPr>
          <p:cNvSpPr/>
          <p:nvPr/>
        </p:nvSpPr>
        <p:spPr>
          <a:xfrm>
            <a:off x="1402747" y="2044652"/>
            <a:ext cx="77147" cy="49770"/>
          </a:xfrm>
          <a:custGeom>
            <a:avLst/>
            <a:gdLst/>
            <a:ahLst/>
            <a:cxnLst/>
            <a:rect l="l" t="t" r="r" b="b"/>
            <a:pathLst>
              <a:path w="3886" h="2507" extrusionOk="0">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65;p54">
            <a:extLst>
              <a:ext uri="{FF2B5EF4-FFF2-40B4-BE49-F238E27FC236}">
                <a16:creationId xmlns:a16="http://schemas.microsoft.com/office/drawing/2014/main" id="{B92589EC-D04C-DD99-4650-9D48A6A247CB}"/>
              </a:ext>
            </a:extLst>
          </p:cNvPr>
          <p:cNvSpPr/>
          <p:nvPr/>
        </p:nvSpPr>
        <p:spPr>
          <a:xfrm>
            <a:off x="1206208" y="1978483"/>
            <a:ext cx="1262341" cy="522438"/>
          </a:xfrm>
          <a:custGeom>
            <a:avLst/>
            <a:gdLst/>
            <a:ahLst/>
            <a:cxnLst/>
            <a:rect l="l" t="t" r="r" b="b"/>
            <a:pathLst>
              <a:path w="63586" h="26316" extrusionOk="0">
                <a:moveTo>
                  <a:pt x="29124" y="0"/>
                </a:moveTo>
                <a:lnTo>
                  <a:pt x="1" y="19724"/>
                </a:lnTo>
                <a:lnTo>
                  <a:pt x="34562" y="26316"/>
                </a:lnTo>
                <a:lnTo>
                  <a:pt x="63585" y="6566"/>
                </a:lnTo>
                <a:lnTo>
                  <a:pt x="291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66;p54">
            <a:extLst>
              <a:ext uri="{FF2B5EF4-FFF2-40B4-BE49-F238E27FC236}">
                <a16:creationId xmlns:a16="http://schemas.microsoft.com/office/drawing/2014/main" id="{FF9A9C71-B7E7-E3E9-6DA8-E31D3161AAEA}"/>
              </a:ext>
            </a:extLst>
          </p:cNvPr>
          <p:cNvSpPr/>
          <p:nvPr/>
        </p:nvSpPr>
        <p:spPr>
          <a:xfrm>
            <a:off x="1201741" y="1974493"/>
            <a:ext cx="1270778" cy="530419"/>
          </a:xfrm>
          <a:custGeom>
            <a:avLst/>
            <a:gdLst/>
            <a:ahLst/>
            <a:cxnLst/>
            <a:rect l="l" t="t" r="r" b="b"/>
            <a:pathLst>
              <a:path w="64011" h="26718" extrusionOk="0">
                <a:moveTo>
                  <a:pt x="29290" y="409"/>
                </a:moveTo>
                <a:lnTo>
                  <a:pt x="63284" y="6893"/>
                </a:lnTo>
                <a:lnTo>
                  <a:pt x="34687" y="26316"/>
                </a:lnTo>
                <a:lnTo>
                  <a:pt x="727" y="19825"/>
                </a:lnTo>
                <a:lnTo>
                  <a:pt x="29290" y="409"/>
                </a:lnTo>
                <a:close/>
                <a:moveTo>
                  <a:pt x="29148" y="1"/>
                </a:moveTo>
                <a:lnTo>
                  <a:pt x="101" y="19725"/>
                </a:lnTo>
                <a:cubicBezTo>
                  <a:pt x="0" y="19825"/>
                  <a:pt x="0" y="19825"/>
                  <a:pt x="0" y="19925"/>
                </a:cubicBezTo>
                <a:cubicBezTo>
                  <a:pt x="0" y="20051"/>
                  <a:pt x="101" y="20151"/>
                  <a:pt x="226" y="20151"/>
                </a:cubicBezTo>
                <a:lnTo>
                  <a:pt x="34687" y="26717"/>
                </a:lnTo>
                <a:cubicBezTo>
                  <a:pt x="34787" y="26717"/>
                  <a:pt x="34787" y="26717"/>
                  <a:pt x="34888" y="26617"/>
                </a:cubicBezTo>
                <a:lnTo>
                  <a:pt x="63910" y="6893"/>
                </a:lnTo>
                <a:cubicBezTo>
                  <a:pt x="64011" y="6893"/>
                  <a:pt x="64011" y="6767"/>
                  <a:pt x="64011" y="6667"/>
                </a:cubicBezTo>
                <a:lnTo>
                  <a:pt x="63910" y="6567"/>
                </a:lnTo>
                <a:lnTo>
                  <a:pt x="293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67;p54">
            <a:extLst>
              <a:ext uri="{FF2B5EF4-FFF2-40B4-BE49-F238E27FC236}">
                <a16:creationId xmlns:a16="http://schemas.microsoft.com/office/drawing/2014/main" id="{6701ACEB-E4E5-4383-0930-0A165BBE90EE}"/>
              </a:ext>
            </a:extLst>
          </p:cNvPr>
          <p:cNvSpPr/>
          <p:nvPr/>
        </p:nvSpPr>
        <p:spPr>
          <a:xfrm>
            <a:off x="1201741" y="1955593"/>
            <a:ext cx="1266808" cy="414480"/>
          </a:xfrm>
          <a:custGeom>
            <a:avLst/>
            <a:gdLst/>
            <a:ahLst/>
            <a:cxnLst/>
            <a:rect l="l" t="t" r="r" b="b"/>
            <a:pathLst>
              <a:path w="63811" h="20878" extrusionOk="0">
                <a:moveTo>
                  <a:pt x="29048" y="0"/>
                </a:moveTo>
                <a:lnTo>
                  <a:pt x="0" y="19750"/>
                </a:lnTo>
                <a:lnTo>
                  <a:pt x="226" y="20877"/>
                </a:lnTo>
                <a:lnTo>
                  <a:pt x="29349" y="1153"/>
                </a:lnTo>
                <a:lnTo>
                  <a:pt x="63810" y="7719"/>
                </a:lnTo>
                <a:lnTo>
                  <a:pt x="63610" y="6592"/>
                </a:lnTo>
                <a:lnTo>
                  <a:pt x="2904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68;p54">
            <a:extLst>
              <a:ext uri="{FF2B5EF4-FFF2-40B4-BE49-F238E27FC236}">
                <a16:creationId xmlns:a16="http://schemas.microsoft.com/office/drawing/2014/main" id="{CCAD4876-23AB-EA30-26A7-7F349A2925CE}"/>
              </a:ext>
            </a:extLst>
          </p:cNvPr>
          <p:cNvSpPr/>
          <p:nvPr/>
        </p:nvSpPr>
        <p:spPr>
          <a:xfrm>
            <a:off x="1197750" y="1951603"/>
            <a:ext cx="1274769" cy="422938"/>
          </a:xfrm>
          <a:custGeom>
            <a:avLst/>
            <a:gdLst/>
            <a:ahLst/>
            <a:cxnLst/>
            <a:rect l="l" t="t" r="r" b="b"/>
            <a:pathLst>
              <a:path w="64212" h="21304" extrusionOk="0">
                <a:moveTo>
                  <a:pt x="29349" y="402"/>
                </a:moveTo>
                <a:lnTo>
                  <a:pt x="63585" y="6993"/>
                </a:lnTo>
                <a:lnTo>
                  <a:pt x="63811" y="7620"/>
                </a:lnTo>
                <a:lnTo>
                  <a:pt x="29550" y="1154"/>
                </a:lnTo>
                <a:lnTo>
                  <a:pt x="29349" y="1154"/>
                </a:lnTo>
                <a:lnTo>
                  <a:pt x="527" y="20677"/>
                </a:lnTo>
                <a:lnTo>
                  <a:pt x="441" y="20056"/>
                </a:lnTo>
                <a:lnTo>
                  <a:pt x="29349" y="402"/>
                </a:lnTo>
                <a:close/>
                <a:moveTo>
                  <a:pt x="29124" y="1"/>
                </a:moveTo>
                <a:lnTo>
                  <a:pt x="101" y="19825"/>
                </a:lnTo>
                <a:cubicBezTo>
                  <a:pt x="1" y="19825"/>
                  <a:pt x="1" y="19951"/>
                  <a:pt x="1" y="20051"/>
                </a:cubicBezTo>
                <a:lnTo>
                  <a:pt x="201" y="21078"/>
                </a:lnTo>
                <a:cubicBezTo>
                  <a:pt x="201" y="21204"/>
                  <a:pt x="302" y="21204"/>
                  <a:pt x="302" y="21304"/>
                </a:cubicBezTo>
                <a:cubicBezTo>
                  <a:pt x="427" y="21304"/>
                  <a:pt x="527" y="21304"/>
                  <a:pt x="527" y="21204"/>
                </a:cubicBezTo>
                <a:lnTo>
                  <a:pt x="29550" y="1555"/>
                </a:lnTo>
                <a:lnTo>
                  <a:pt x="64011" y="8146"/>
                </a:lnTo>
                <a:cubicBezTo>
                  <a:pt x="64011" y="8146"/>
                  <a:pt x="64111" y="8146"/>
                  <a:pt x="64212" y="8046"/>
                </a:cubicBezTo>
                <a:lnTo>
                  <a:pt x="64212" y="7820"/>
                </a:lnTo>
                <a:lnTo>
                  <a:pt x="64011" y="6793"/>
                </a:lnTo>
                <a:cubicBezTo>
                  <a:pt x="64011" y="6667"/>
                  <a:pt x="63911" y="6667"/>
                  <a:pt x="63811" y="6567"/>
                </a:cubicBezTo>
                <a:lnTo>
                  <a:pt x="2934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69;p54">
            <a:extLst>
              <a:ext uri="{FF2B5EF4-FFF2-40B4-BE49-F238E27FC236}">
                <a16:creationId xmlns:a16="http://schemas.microsoft.com/office/drawing/2014/main" id="{A7A1CD07-70B9-E5EA-3724-D6695078B10F}"/>
              </a:ext>
            </a:extLst>
          </p:cNvPr>
          <p:cNvSpPr/>
          <p:nvPr/>
        </p:nvSpPr>
        <p:spPr>
          <a:xfrm>
            <a:off x="1554500" y="2431259"/>
            <a:ext cx="679690" cy="157907"/>
          </a:xfrm>
          <a:custGeom>
            <a:avLst/>
            <a:gdLst/>
            <a:ahLst/>
            <a:cxnLst/>
            <a:rect l="l" t="t" r="r" b="b"/>
            <a:pathLst>
              <a:path w="34237" h="7954" extrusionOk="0">
                <a:moveTo>
                  <a:pt x="31893" y="0"/>
                </a:moveTo>
                <a:cubicBezTo>
                  <a:pt x="28930" y="0"/>
                  <a:pt x="23209" y="783"/>
                  <a:pt x="16693" y="2156"/>
                </a:cubicBezTo>
                <a:cubicBezTo>
                  <a:pt x="7294" y="4035"/>
                  <a:pt x="1" y="6542"/>
                  <a:pt x="201" y="7469"/>
                </a:cubicBezTo>
                <a:cubicBezTo>
                  <a:pt x="264" y="7798"/>
                  <a:pt x="1066" y="7954"/>
                  <a:pt x="2423" y="7954"/>
                </a:cubicBezTo>
                <a:cubicBezTo>
                  <a:pt x="5400" y="7954"/>
                  <a:pt x="11049" y="7206"/>
                  <a:pt x="17419" y="5915"/>
                </a:cubicBezTo>
                <a:cubicBezTo>
                  <a:pt x="26818" y="3935"/>
                  <a:pt x="34237" y="1529"/>
                  <a:pt x="34036" y="476"/>
                </a:cubicBezTo>
                <a:cubicBezTo>
                  <a:pt x="33975" y="154"/>
                  <a:pt x="33204" y="0"/>
                  <a:pt x="3189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70;p54">
            <a:extLst>
              <a:ext uri="{FF2B5EF4-FFF2-40B4-BE49-F238E27FC236}">
                <a16:creationId xmlns:a16="http://schemas.microsoft.com/office/drawing/2014/main" id="{07DF9F9B-F41D-4E6D-C4EE-EFC9FB8574C3}"/>
              </a:ext>
            </a:extLst>
          </p:cNvPr>
          <p:cNvSpPr/>
          <p:nvPr/>
        </p:nvSpPr>
        <p:spPr>
          <a:xfrm>
            <a:off x="1554500" y="2428261"/>
            <a:ext cx="679690" cy="165709"/>
          </a:xfrm>
          <a:custGeom>
            <a:avLst/>
            <a:gdLst/>
            <a:ahLst/>
            <a:cxnLst/>
            <a:rect l="l" t="t" r="r" b="b"/>
            <a:pathLst>
              <a:path w="34237" h="8347" extrusionOk="0">
                <a:moveTo>
                  <a:pt x="31831" y="427"/>
                </a:moveTo>
                <a:cubicBezTo>
                  <a:pt x="32457" y="427"/>
                  <a:pt x="32983" y="427"/>
                  <a:pt x="33309" y="527"/>
                </a:cubicBezTo>
                <a:cubicBezTo>
                  <a:pt x="33510" y="527"/>
                  <a:pt x="33610" y="627"/>
                  <a:pt x="33710" y="627"/>
                </a:cubicBezTo>
                <a:lnTo>
                  <a:pt x="33836" y="728"/>
                </a:lnTo>
                <a:lnTo>
                  <a:pt x="33710" y="828"/>
                </a:lnTo>
                <a:cubicBezTo>
                  <a:pt x="33710" y="953"/>
                  <a:pt x="33510" y="1053"/>
                  <a:pt x="33209" y="1254"/>
                </a:cubicBezTo>
                <a:cubicBezTo>
                  <a:pt x="32257" y="1780"/>
                  <a:pt x="30176" y="2607"/>
                  <a:pt x="27445" y="3459"/>
                </a:cubicBezTo>
                <a:cubicBezTo>
                  <a:pt x="24638" y="4186"/>
                  <a:pt x="21179" y="5114"/>
                  <a:pt x="17419" y="5840"/>
                </a:cubicBezTo>
                <a:cubicBezTo>
                  <a:pt x="10953" y="7219"/>
                  <a:pt x="5314" y="7946"/>
                  <a:pt x="2382" y="7946"/>
                </a:cubicBezTo>
                <a:cubicBezTo>
                  <a:pt x="1655" y="7946"/>
                  <a:pt x="1129" y="7946"/>
                  <a:pt x="828" y="7845"/>
                </a:cubicBezTo>
                <a:cubicBezTo>
                  <a:pt x="627" y="7845"/>
                  <a:pt x="502" y="7720"/>
                  <a:pt x="402" y="7720"/>
                </a:cubicBezTo>
                <a:lnTo>
                  <a:pt x="402" y="7620"/>
                </a:lnTo>
                <a:lnTo>
                  <a:pt x="402" y="7520"/>
                </a:lnTo>
                <a:cubicBezTo>
                  <a:pt x="502" y="7419"/>
                  <a:pt x="627" y="7319"/>
                  <a:pt x="928" y="7094"/>
                </a:cubicBezTo>
                <a:cubicBezTo>
                  <a:pt x="1881" y="6592"/>
                  <a:pt x="3961" y="5740"/>
                  <a:pt x="6768" y="4913"/>
                </a:cubicBezTo>
                <a:cubicBezTo>
                  <a:pt x="9500" y="4186"/>
                  <a:pt x="12933" y="3234"/>
                  <a:pt x="16693" y="2507"/>
                </a:cubicBezTo>
                <a:cubicBezTo>
                  <a:pt x="23184" y="1154"/>
                  <a:pt x="28923" y="427"/>
                  <a:pt x="31831" y="427"/>
                </a:cubicBezTo>
                <a:close/>
                <a:moveTo>
                  <a:pt x="31831" y="1"/>
                </a:moveTo>
                <a:cubicBezTo>
                  <a:pt x="28823" y="1"/>
                  <a:pt x="23059" y="728"/>
                  <a:pt x="16693" y="2081"/>
                </a:cubicBezTo>
                <a:cubicBezTo>
                  <a:pt x="12006" y="3033"/>
                  <a:pt x="7921" y="4086"/>
                  <a:pt x="4888" y="5114"/>
                </a:cubicBezTo>
                <a:cubicBezTo>
                  <a:pt x="3434" y="5540"/>
                  <a:pt x="2181" y="6066"/>
                  <a:pt x="1354" y="6467"/>
                </a:cubicBezTo>
                <a:cubicBezTo>
                  <a:pt x="928" y="6592"/>
                  <a:pt x="627" y="6793"/>
                  <a:pt x="402" y="6993"/>
                </a:cubicBezTo>
                <a:cubicBezTo>
                  <a:pt x="201" y="7094"/>
                  <a:pt x="101" y="7219"/>
                  <a:pt x="101" y="7319"/>
                </a:cubicBezTo>
                <a:cubicBezTo>
                  <a:pt x="1" y="7419"/>
                  <a:pt x="1" y="7520"/>
                  <a:pt x="1" y="7620"/>
                </a:cubicBezTo>
                <a:lnTo>
                  <a:pt x="1" y="7720"/>
                </a:lnTo>
                <a:cubicBezTo>
                  <a:pt x="1" y="7845"/>
                  <a:pt x="101" y="8046"/>
                  <a:pt x="201" y="8046"/>
                </a:cubicBezTo>
                <a:cubicBezTo>
                  <a:pt x="402" y="8146"/>
                  <a:pt x="728" y="8246"/>
                  <a:pt x="1028" y="8246"/>
                </a:cubicBezTo>
                <a:cubicBezTo>
                  <a:pt x="1454" y="8347"/>
                  <a:pt x="1881" y="8347"/>
                  <a:pt x="2382" y="8347"/>
                </a:cubicBezTo>
                <a:cubicBezTo>
                  <a:pt x="5314" y="8347"/>
                  <a:pt x="11054" y="7620"/>
                  <a:pt x="17545" y="6266"/>
                </a:cubicBezTo>
                <a:cubicBezTo>
                  <a:pt x="22131" y="5339"/>
                  <a:pt x="26317" y="4287"/>
                  <a:pt x="29224" y="3234"/>
                </a:cubicBezTo>
                <a:cubicBezTo>
                  <a:pt x="30803" y="2833"/>
                  <a:pt x="31956" y="2307"/>
                  <a:pt x="32783" y="1880"/>
                </a:cubicBezTo>
                <a:cubicBezTo>
                  <a:pt x="33209" y="1680"/>
                  <a:pt x="33610" y="1580"/>
                  <a:pt x="33836" y="1354"/>
                </a:cubicBezTo>
                <a:cubicBezTo>
                  <a:pt x="33936" y="1254"/>
                  <a:pt x="34036" y="1154"/>
                  <a:pt x="34136" y="1053"/>
                </a:cubicBezTo>
                <a:cubicBezTo>
                  <a:pt x="34136" y="953"/>
                  <a:pt x="34237" y="828"/>
                  <a:pt x="34237" y="728"/>
                </a:cubicBezTo>
                <a:lnTo>
                  <a:pt x="34237" y="627"/>
                </a:lnTo>
                <a:cubicBezTo>
                  <a:pt x="34136" y="427"/>
                  <a:pt x="34036" y="327"/>
                  <a:pt x="33936" y="327"/>
                </a:cubicBezTo>
                <a:cubicBezTo>
                  <a:pt x="33710" y="201"/>
                  <a:pt x="33510" y="101"/>
                  <a:pt x="330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71;p54">
            <a:extLst>
              <a:ext uri="{FF2B5EF4-FFF2-40B4-BE49-F238E27FC236}">
                <a16:creationId xmlns:a16="http://schemas.microsoft.com/office/drawing/2014/main" id="{321EA266-DBBD-BA72-C8D2-0607B1345B5E}"/>
              </a:ext>
            </a:extLst>
          </p:cNvPr>
          <p:cNvSpPr/>
          <p:nvPr/>
        </p:nvSpPr>
        <p:spPr>
          <a:xfrm>
            <a:off x="1612231" y="2455142"/>
            <a:ext cx="2052451" cy="1291683"/>
          </a:xfrm>
          <a:custGeom>
            <a:avLst/>
            <a:gdLst/>
            <a:ahLst/>
            <a:cxnLst/>
            <a:rect l="l" t="t" r="r" b="b"/>
            <a:pathLst>
              <a:path w="103385" h="65064" extrusionOk="0">
                <a:moveTo>
                  <a:pt x="4712" y="0"/>
                </a:moveTo>
                <a:cubicBezTo>
                  <a:pt x="2105" y="0"/>
                  <a:pt x="0" y="2206"/>
                  <a:pt x="0" y="4712"/>
                </a:cubicBezTo>
                <a:lnTo>
                  <a:pt x="0" y="65063"/>
                </a:lnTo>
                <a:lnTo>
                  <a:pt x="103384" y="65063"/>
                </a:lnTo>
                <a:lnTo>
                  <a:pt x="103384" y="4712"/>
                </a:lnTo>
                <a:cubicBezTo>
                  <a:pt x="103384" y="2206"/>
                  <a:pt x="101304" y="0"/>
                  <a:pt x="986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72;p54">
            <a:extLst>
              <a:ext uri="{FF2B5EF4-FFF2-40B4-BE49-F238E27FC236}">
                <a16:creationId xmlns:a16="http://schemas.microsoft.com/office/drawing/2014/main" id="{9EC25CD9-81DE-C818-8D2C-FE61A37C0695}"/>
              </a:ext>
            </a:extLst>
          </p:cNvPr>
          <p:cNvSpPr/>
          <p:nvPr/>
        </p:nvSpPr>
        <p:spPr>
          <a:xfrm>
            <a:off x="1610226" y="2453137"/>
            <a:ext cx="2056441" cy="1295673"/>
          </a:xfrm>
          <a:custGeom>
            <a:avLst/>
            <a:gdLst/>
            <a:ahLst/>
            <a:cxnLst/>
            <a:rect l="l" t="t" r="r" b="b"/>
            <a:pathLst>
              <a:path w="103586" h="65265" extrusionOk="0">
                <a:moveTo>
                  <a:pt x="98798" y="327"/>
                </a:moveTo>
                <a:cubicBezTo>
                  <a:pt x="100052" y="327"/>
                  <a:pt x="101204" y="828"/>
                  <a:pt x="102031" y="1680"/>
                </a:cubicBezTo>
                <a:cubicBezTo>
                  <a:pt x="102758" y="2407"/>
                  <a:pt x="103285" y="3560"/>
                  <a:pt x="103285" y="4813"/>
                </a:cubicBezTo>
                <a:lnTo>
                  <a:pt x="103285" y="64964"/>
                </a:lnTo>
                <a:lnTo>
                  <a:pt x="327" y="64964"/>
                </a:lnTo>
                <a:lnTo>
                  <a:pt x="327" y="4813"/>
                </a:lnTo>
                <a:cubicBezTo>
                  <a:pt x="327" y="3560"/>
                  <a:pt x="828" y="2407"/>
                  <a:pt x="1580" y="1680"/>
                </a:cubicBezTo>
                <a:cubicBezTo>
                  <a:pt x="2407" y="828"/>
                  <a:pt x="3560" y="327"/>
                  <a:pt x="4813" y="327"/>
                </a:cubicBezTo>
                <a:close/>
                <a:moveTo>
                  <a:pt x="4813" y="1"/>
                </a:moveTo>
                <a:cubicBezTo>
                  <a:pt x="2081" y="1"/>
                  <a:pt x="1" y="2206"/>
                  <a:pt x="1" y="4813"/>
                </a:cubicBezTo>
                <a:lnTo>
                  <a:pt x="1" y="65264"/>
                </a:lnTo>
                <a:lnTo>
                  <a:pt x="103585" y="65264"/>
                </a:lnTo>
                <a:lnTo>
                  <a:pt x="103585" y="65164"/>
                </a:lnTo>
                <a:lnTo>
                  <a:pt x="103585" y="4813"/>
                </a:lnTo>
                <a:cubicBezTo>
                  <a:pt x="103585" y="2206"/>
                  <a:pt x="101505" y="1"/>
                  <a:pt x="98798"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73;p54">
            <a:extLst>
              <a:ext uri="{FF2B5EF4-FFF2-40B4-BE49-F238E27FC236}">
                <a16:creationId xmlns:a16="http://schemas.microsoft.com/office/drawing/2014/main" id="{5AAFCE2C-C13A-40DE-1A6F-2E5D430A3C98}"/>
              </a:ext>
            </a:extLst>
          </p:cNvPr>
          <p:cNvSpPr/>
          <p:nvPr/>
        </p:nvSpPr>
        <p:spPr>
          <a:xfrm>
            <a:off x="1682886" y="2565105"/>
            <a:ext cx="1911637" cy="1103104"/>
          </a:xfrm>
          <a:custGeom>
            <a:avLst/>
            <a:gdLst/>
            <a:ahLst/>
            <a:cxnLst/>
            <a:rect l="l" t="t" r="r" b="b"/>
            <a:pathLst>
              <a:path w="96292" h="55565" extrusionOk="0">
                <a:moveTo>
                  <a:pt x="0" y="0"/>
                </a:moveTo>
                <a:lnTo>
                  <a:pt x="0" y="55564"/>
                </a:lnTo>
                <a:lnTo>
                  <a:pt x="96291" y="55564"/>
                </a:lnTo>
                <a:lnTo>
                  <a:pt x="9629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74;p54">
            <a:extLst>
              <a:ext uri="{FF2B5EF4-FFF2-40B4-BE49-F238E27FC236}">
                <a16:creationId xmlns:a16="http://schemas.microsoft.com/office/drawing/2014/main" id="{C524FC5E-EBAE-32D0-7DB4-47BE3249C1EA}"/>
              </a:ext>
            </a:extLst>
          </p:cNvPr>
          <p:cNvSpPr/>
          <p:nvPr/>
        </p:nvSpPr>
        <p:spPr>
          <a:xfrm>
            <a:off x="1680881" y="2561114"/>
            <a:ext cx="1915627" cy="1111065"/>
          </a:xfrm>
          <a:custGeom>
            <a:avLst/>
            <a:gdLst/>
            <a:ahLst/>
            <a:cxnLst/>
            <a:rect l="l" t="t" r="r" b="b"/>
            <a:pathLst>
              <a:path w="96493" h="55966" extrusionOk="0">
                <a:moveTo>
                  <a:pt x="96167" y="301"/>
                </a:moveTo>
                <a:lnTo>
                  <a:pt x="96167" y="55665"/>
                </a:lnTo>
                <a:lnTo>
                  <a:pt x="302" y="55665"/>
                </a:lnTo>
                <a:lnTo>
                  <a:pt x="302" y="301"/>
                </a:lnTo>
                <a:close/>
                <a:moveTo>
                  <a:pt x="1" y="1"/>
                </a:moveTo>
                <a:lnTo>
                  <a:pt x="1" y="55966"/>
                </a:lnTo>
                <a:lnTo>
                  <a:pt x="96493" y="55966"/>
                </a:lnTo>
                <a:lnTo>
                  <a:pt x="96493" y="55765"/>
                </a:lnTo>
                <a:lnTo>
                  <a:pt x="964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75;p54">
            <a:extLst>
              <a:ext uri="{FF2B5EF4-FFF2-40B4-BE49-F238E27FC236}">
                <a16:creationId xmlns:a16="http://schemas.microsoft.com/office/drawing/2014/main" id="{9C7AE0C0-53BD-8042-D56F-6B9C6B836768}"/>
              </a:ext>
            </a:extLst>
          </p:cNvPr>
          <p:cNvSpPr/>
          <p:nvPr/>
        </p:nvSpPr>
        <p:spPr>
          <a:xfrm>
            <a:off x="2621770" y="2500902"/>
            <a:ext cx="33352" cy="33372"/>
          </a:xfrm>
          <a:custGeom>
            <a:avLst/>
            <a:gdLst/>
            <a:ahLst/>
            <a:cxnLst/>
            <a:rect l="l" t="t" r="r" b="b"/>
            <a:pathLst>
              <a:path w="1680" h="1681" extrusionOk="0">
                <a:moveTo>
                  <a:pt x="853" y="1"/>
                </a:moveTo>
                <a:cubicBezTo>
                  <a:pt x="427" y="1"/>
                  <a:pt x="1" y="302"/>
                  <a:pt x="1" y="828"/>
                </a:cubicBezTo>
                <a:cubicBezTo>
                  <a:pt x="1" y="1254"/>
                  <a:pt x="427" y="1680"/>
                  <a:pt x="853" y="1680"/>
                </a:cubicBezTo>
                <a:cubicBezTo>
                  <a:pt x="1254" y="1680"/>
                  <a:pt x="1680" y="1254"/>
                  <a:pt x="1680" y="828"/>
                </a:cubicBezTo>
                <a:cubicBezTo>
                  <a:pt x="1680" y="302"/>
                  <a:pt x="1254" y="1"/>
                  <a:pt x="85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976;p54">
            <a:extLst>
              <a:ext uri="{FF2B5EF4-FFF2-40B4-BE49-F238E27FC236}">
                <a16:creationId xmlns:a16="http://schemas.microsoft.com/office/drawing/2014/main" id="{FFFFB8AE-F657-0DA1-E34A-E25F0F5677F2}"/>
              </a:ext>
            </a:extLst>
          </p:cNvPr>
          <p:cNvSpPr/>
          <p:nvPr/>
        </p:nvSpPr>
        <p:spPr>
          <a:xfrm>
            <a:off x="1343051" y="3746805"/>
            <a:ext cx="2591307" cy="49770"/>
          </a:xfrm>
          <a:custGeom>
            <a:avLst/>
            <a:gdLst/>
            <a:ahLst/>
            <a:cxnLst/>
            <a:rect l="l" t="t" r="r" b="b"/>
            <a:pathLst>
              <a:path w="130528" h="2507" extrusionOk="0">
                <a:moveTo>
                  <a:pt x="0" y="0"/>
                </a:moveTo>
                <a:lnTo>
                  <a:pt x="0" y="2506"/>
                </a:lnTo>
                <a:lnTo>
                  <a:pt x="130527" y="2506"/>
                </a:lnTo>
                <a:lnTo>
                  <a:pt x="13052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77;p54">
            <a:extLst>
              <a:ext uri="{FF2B5EF4-FFF2-40B4-BE49-F238E27FC236}">
                <a16:creationId xmlns:a16="http://schemas.microsoft.com/office/drawing/2014/main" id="{10284199-50C8-7E93-E5DD-39F890CD30FC}"/>
              </a:ext>
            </a:extLst>
          </p:cNvPr>
          <p:cNvSpPr/>
          <p:nvPr/>
        </p:nvSpPr>
        <p:spPr>
          <a:xfrm>
            <a:off x="1338564" y="3742814"/>
            <a:ext cx="2599764" cy="57731"/>
          </a:xfrm>
          <a:custGeom>
            <a:avLst/>
            <a:gdLst/>
            <a:ahLst/>
            <a:cxnLst/>
            <a:rect l="l" t="t" r="r" b="b"/>
            <a:pathLst>
              <a:path w="130954" h="2908" extrusionOk="0">
                <a:moveTo>
                  <a:pt x="130653" y="301"/>
                </a:moveTo>
                <a:lnTo>
                  <a:pt x="130653" y="2607"/>
                </a:lnTo>
                <a:lnTo>
                  <a:pt x="326" y="2607"/>
                </a:lnTo>
                <a:lnTo>
                  <a:pt x="326" y="301"/>
                </a:lnTo>
                <a:close/>
                <a:moveTo>
                  <a:pt x="1" y="1"/>
                </a:moveTo>
                <a:lnTo>
                  <a:pt x="1" y="2908"/>
                </a:lnTo>
                <a:lnTo>
                  <a:pt x="130954" y="2908"/>
                </a:lnTo>
                <a:lnTo>
                  <a:pt x="130954" y="2707"/>
                </a:lnTo>
                <a:lnTo>
                  <a:pt x="130954" y="1"/>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978;p54">
            <a:extLst>
              <a:ext uri="{FF2B5EF4-FFF2-40B4-BE49-F238E27FC236}">
                <a16:creationId xmlns:a16="http://schemas.microsoft.com/office/drawing/2014/main" id="{D0969DDA-8B3E-9733-4817-8B938C04E689}"/>
              </a:ext>
            </a:extLst>
          </p:cNvPr>
          <p:cNvSpPr/>
          <p:nvPr/>
        </p:nvSpPr>
        <p:spPr>
          <a:xfrm>
            <a:off x="1338564" y="3796555"/>
            <a:ext cx="2599764" cy="43795"/>
          </a:xfrm>
          <a:custGeom>
            <a:avLst/>
            <a:gdLst/>
            <a:ahLst/>
            <a:cxnLst/>
            <a:rect l="l" t="t" r="r" b="b"/>
            <a:pathLst>
              <a:path w="130954" h="2206" extrusionOk="0">
                <a:moveTo>
                  <a:pt x="226" y="0"/>
                </a:moveTo>
                <a:cubicBezTo>
                  <a:pt x="226" y="0"/>
                  <a:pt x="1" y="2206"/>
                  <a:pt x="4813" y="2206"/>
                </a:cubicBezTo>
                <a:lnTo>
                  <a:pt x="126167" y="2206"/>
                </a:lnTo>
                <a:cubicBezTo>
                  <a:pt x="130954" y="2206"/>
                  <a:pt x="130753" y="0"/>
                  <a:pt x="1307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979;p54">
            <a:extLst>
              <a:ext uri="{FF2B5EF4-FFF2-40B4-BE49-F238E27FC236}">
                <a16:creationId xmlns:a16="http://schemas.microsoft.com/office/drawing/2014/main" id="{0D6B78F5-26A4-BBD9-A638-BF88DDF7BAB4}"/>
              </a:ext>
            </a:extLst>
          </p:cNvPr>
          <p:cNvSpPr/>
          <p:nvPr/>
        </p:nvSpPr>
        <p:spPr>
          <a:xfrm>
            <a:off x="1338564" y="3794570"/>
            <a:ext cx="2599764" cy="49770"/>
          </a:xfrm>
          <a:custGeom>
            <a:avLst/>
            <a:gdLst/>
            <a:ahLst/>
            <a:cxnLst/>
            <a:rect l="l" t="t" r="r" b="b"/>
            <a:pathLst>
              <a:path w="130954" h="2507" extrusionOk="0">
                <a:moveTo>
                  <a:pt x="130635" y="301"/>
                </a:moveTo>
                <a:lnTo>
                  <a:pt x="130635" y="301"/>
                </a:lnTo>
                <a:cubicBezTo>
                  <a:pt x="130594" y="524"/>
                  <a:pt x="130461" y="889"/>
                  <a:pt x="130026" y="1253"/>
                </a:cubicBezTo>
                <a:cubicBezTo>
                  <a:pt x="129500" y="1679"/>
                  <a:pt x="128347" y="2181"/>
                  <a:pt x="126167" y="2181"/>
                </a:cubicBezTo>
                <a:lnTo>
                  <a:pt x="4813" y="2181"/>
                </a:lnTo>
                <a:cubicBezTo>
                  <a:pt x="2607" y="2181"/>
                  <a:pt x="1479" y="1679"/>
                  <a:pt x="953" y="1253"/>
                </a:cubicBezTo>
                <a:cubicBezTo>
                  <a:pt x="519" y="889"/>
                  <a:pt x="385" y="524"/>
                  <a:pt x="345" y="301"/>
                </a:cubicBezTo>
                <a:close/>
                <a:moveTo>
                  <a:pt x="1" y="0"/>
                </a:moveTo>
                <a:lnTo>
                  <a:pt x="1" y="100"/>
                </a:lnTo>
                <a:cubicBezTo>
                  <a:pt x="1" y="301"/>
                  <a:pt x="1" y="827"/>
                  <a:pt x="727" y="1454"/>
                </a:cubicBezTo>
                <a:cubicBezTo>
                  <a:pt x="1354" y="1980"/>
                  <a:pt x="2507" y="2506"/>
                  <a:pt x="4813" y="2506"/>
                </a:cubicBezTo>
                <a:lnTo>
                  <a:pt x="126167" y="2506"/>
                </a:lnTo>
                <a:cubicBezTo>
                  <a:pt x="128447" y="2506"/>
                  <a:pt x="129600" y="1980"/>
                  <a:pt x="130227" y="1454"/>
                </a:cubicBezTo>
                <a:cubicBezTo>
                  <a:pt x="130954" y="827"/>
                  <a:pt x="130954" y="301"/>
                  <a:pt x="130954" y="100"/>
                </a:cubicBezTo>
                <a:lnTo>
                  <a:pt x="130954"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80;p54">
            <a:extLst>
              <a:ext uri="{FF2B5EF4-FFF2-40B4-BE49-F238E27FC236}">
                <a16:creationId xmlns:a16="http://schemas.microsoft.com/office/drawing/2014/main" id="{DCA1DB58-192F-32BD-EE86-34F3FCA1FD30}"/>
              </a:ext>
            </a:extLst>
          </p:cNvPr>
          <p:cNvSpPr/>
          <p:nvPr/>
        </p:nvSpPr>
        <p:spPr>
          <a:xfrm>
            <a:off x="2350605" y="3746805"/>
            <a:ext cx="576199" cy="33352"/>
          </a:xfrm>
          <a:custGeom>
            <a:avLst/>
            <a:gdLst/>
            <a:ahLst/>
            <a:cxnLst/>
            <a:rect l="l" t="t" r="r" b="b"/>
            <a:pathLst>
              <a:path w="29024" h="1680" extrusionOk="0">
                <a:moveTo>
                  <a:pt x="0" y="0"/>
                </a:moveTo>
                <a:lnTo>
                  <a:pt x="0" y="527"/>
                </a:lnTo>
                <a:cubicBezTo>
                  <a:pt x="0" y="1153"/>
                  <a:pt x="502" y="1679"/>
                  <a:pt x="1128" y="1679"/>
                </a:cubicBezTo>
                <a:lnTo>
                  <a:pt x="27870" y="1679"/>
                </a:lnTo>
                <a:cubicBezTo>
                  <a:pt x="28497" y="1679"/>
                  <a:pt x="29023" y="1153"/>
                  <a:pt x="29023" y="527"/>
                </a:cubicBezTo>
                <a:lnTo>
                  <a:pt x="2902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981;p54">
            <a:extLst>
              <a:ext uri="{FF2B5EF4-FFF2-40B4-BE49-F238E27FC236}">
                <a16:creationId xmlns:a16="http://schemas.microsoft.com/office/drawing/2014/main" id="{E6F51BFC-0FAA-77E6-7EC0-0CB8E71570C3}"/>
              </a:ext>
            </a:extLst>
          </p:cNvPr>
          <p:cNvSpPr/>
          <p:nvPr/>
        </p:nvSpPr>
        <p:spPr>
          <a:xfrm>
            <a:off x="2346118" y="3742814"/>
            <a:ext cx="584656" cy="41313"/>
          </a:xfrm>
          <a:custGeom>
            <a:avLst/>
            <a:gdLst/>
            <a:ahLst/>
            <a:cxnLst/>
            <a:rect l="l" t="t" r="r" b="b"/>
            <a:pathLst>
              <a:path w="29450" h="2081" extrusionOk="0">
                <a:moveTo>
                  <a:pt x="29149" y="301"/>
                </a:moveTo>
                <a:lnTo>
                  <a:pt x="29149" y="728"/>
                </a:lnTo>
                <a:cubicBezTo>
                  <a:pt x="29149" y="1028"/>
                  <a:pt x="29049" y="1254"/>
                  <a:pt x="28823" y="1454"/>
                </a:cubicBezTo>
                <a:cubicBezTo>
                  <a:pt x="28622" y="1655"/>
                  <a:pt x="28422" y="1780"/>
                  <a:pt x="28096" y="1780"/>
                </a:cubicBezTo>
                <a:lnTo>
                  <a:pt x="1354" y="1780"/>
                </a:lnTo>
                <a:cubicBezTo>
                  <a:pt x="1053" y="1780"/>
                  <a:pt x="853" y="1655"/>
                  <a:pt x="627" y="1454"/>
                </a:cubicBezTo>
                <a:cubicBezTo>
                  <a:pt x="427" y="1254"/>
                  <a:pt x="327" y="1028"/>
                  <a:pt x="327" y="728"/>
                </a:cubicBezTo>
                <a:lnTo>
                  <a:pt x="327" y="301"/>
                </a:lnTo>
                <a:close/>
                <a:moveTo>
                  <a:pt x="1" y="1"/>
                </a:moveTo>
                <a:lnTo>
                  <a:pt x="1" y="201"/>
                </a:lnTo>
                <a:lnTo>
                  <a:pt x="1" y="728"/>
                </a:lnTo>
                <a:cubicBezTo>
                  <a:pt x="1" y="1454"/>
                  <a:pt x="627" y="2081"/>
                  <a:pt x="1354" y="2081"/>
                </a:cubicBezTo>
                <a:lnTo>
                  <a:pt x="28096" y="2081"/>
                </a:lnTo>
                <a:cubicBezTo>
                  <a:pt x="28823" y="2081"/>
                  <a:pt x="29450" y="1454"/>
                  <a:pt x="29450" y="728"/>
                </a:cubicBezTo>
                <a:lnTo>
                  <a:pt x="29450" y="1"/>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982;p54">
            <a:extLst>
              <a:ext uri="{FF2B5EF4-FFF2-40B4-BE49-F238E27FC236}">
                <a16:creationId xmlns:a16="http://schemas.microsoft.com/office/drawing/2014/main" id="{28F7FDF6-4D55-CA0E-769C-D64939FB4D68}"/>
              </a:ext>
            </a:extLst>
          </p:cNvPr>
          <p:cNvSpPr/>
          <p:nvPr/>
        </p:nvSpPr>
        <p:spPr>
          <a:xfrm>
            <a:off x="2412803" y="2959157"/>
            <a:ext cx="451803" cy="314980"/>
          </a:xfrm>
          <a:custGeom>
            <a:avLst/>
            <a:gdLst/>
            <a:ahLst/>
            <a:cxnLst/>
            <a:rect l="l" t="t" r="r" b="b"/>
            <a:pathLst>
              <a:path w="22758" h="15866" extrusionOk="0">
                <a:moveTo>
                  <a:pt x="1554" y="1"/>
                </a:moveTo>
                <a:cubicBezTo>
                  <a:pt x="727" y="1"/>
                  <a:pt x="0" y="728"/>
                  <a:pt x="0" y="1655"/>
                </a:cubicBezTo>
                <a:lnTo>
                  <a:pt x="0" y="14186"/>
                </a:lnTo>
                <a:cubicBezTo>
                  <a:pt x="0" y="15139"/>
                  <a:pt x="727" y="15866"/>
                  <a:pt x="1554" y="15866"/>
                </a:cubicBezTo>
                <a:lnTo>
                  <a:pt x="21178" y="15866"/>
                </a:lnTo>
                <a:cubicBezTo>
                  <a:pt x="22030" y="15866"/>
                  <a:pt x="22757" y="15139"/>
                  <a:pt x="22757" y="14186"/>
                </a:cubicBezTo>
                <a:lnTo>
                  <a:pt x="22757" y="1655"/>
                </a:lnTo>
                <a:cubicBezTo>
                  <a:pt x="22757" y="728"/>
                  <a:pt x="22030" y="1"/>
                  <a:pt x="211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83;p54">
            <a:extLst>
              <a:ext uri="{FF2B5EF4-FFF2-40B4-BE49-F238E27FC236}">
                <a16:creationId xmlns:a16="http://schemas.microsoft.com/office/drawing/2014/main" id="{E742E84F-3DC8-6490-83F1-93B9BC47BB78}"/>
              </a:ext>
            </a:extLst>
          </p:cNvPr>
          <p:cNvSpPr/>
          <p:nvPr/>
        </p:nvSpPr>
        <p:spPr>
          <a:xfrm>
            <a:off x="2408316" y="2957172"/>
            <a:ext cx="460260" cy="318950"/>
          </a:xfrm>
          <a:custGeom>
            <a:avLst/>
            <a:gdLst/>
            <a:ahLst/>
            <a:cxnLst/>
            <a:rect l="l" t="t" r="r" b="b"/>
            <a:pathLst>
              <a:path w="23184" h="16066" extrusionOk="0">
                <a:moveTo>
                  <a:pt x="21404" y="301"/>
                </a:moveTo>
                <a:cubicBezTo>
                  <a:pt x="22156" y="301"/>
                  <a:pt x="22883" y="928"/>
                  <a:pt x="22883" y="1755"/>
                </a:cubicBezTo>
                <a:lnTo>
                  <a:pt x="22883" y="14286"/>
                </a:lnTo>
                <a:cubicBezTo>
                  <a:pt x="22883" y="15138"/>
                  <a:pt x="22156" y="15765"/>
                  <a:pt x="21404" y="15765"/>
                </a:cubicBezTo>
                <a:lnTo>
                  <a:pt x="1780" y="15765"/>
                </a:lnTo>
                <a:cubicBezTo>
                  <a:pt x="1053" y="15765"/>
                  <a:pt x="326" y="15138"/>
                  <a:pt x="326" y="14286"/>
                </a:cubicBezTo>
                <a:lnTo>
                  <a:pt x="326" y="1755"/>
                </a:lnTo>
                <a:cubicBezTo>
                  <a:pt x="326" y="928"/>
                  <a:pt x="1053" y="301"/>
                  <a:pt x="1780" y="301"/>
                </a:cubicBezTo>
                <a:close/>
                <a:moveTo>
                  <a:pt x="1780" y="1"/>
                </a:moveTo>
                <a:cubicBezTo>
                  <a:pt x="853" y="1"/>
                  <a:pt x="1" y="727"/>
                  <a:pt x="1" y="1755"/>
                </a:cubicBezTo>
                <a:lnTo>
                  <a:pt x="1" y="14286"/>
                </a:lnTo>
                <a:cubicBezTo>
                  <a:pt x="1" y="15339"/>
                  <a:pt x="853" y="16066"/>
                  <a:pt x="1780" y="16066"/>
                </a:cubicBezTo>
                <a:lnTo>
                  <a:pt x="21404" y="16066"/>
                </a:lnTo>
                <a:cubicBezTo>
                  <a:pt x="22357" y="16066"/>
                  <a:pt x="23184" y="15339"/>
                  <a:pt x="23184" y="14286"/>
                </a:cubicBezTo>
                <a:lnTo>
                  <a:pt x="23184" y="1755"/>
                </a:lnTo>
                <a:cubicBezTo>
                  <a:pt x="23184" y="727"/>
                  <a:pt x="22357" y="1"/>
                  <a:pt x="21404"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984;p54">
            <a:extLst>
              <a:ext uri="{FF2B5EF4-FFF2-40B4-BE49-F238E27FC236}">
                <a16:creationId xmlns:a16="http://schemas.microsoft.com/office/drawing/2014/main" id="{B98C9D08-CCCC-6E94-62E4-95EF34275646}"/>
              </a:ext>
            </a:extLst>
          </p:cNvPr>
          <p:cNvSpPr/>
          <p:nvPr/>
        </p:nvSpPr>
        <p:spPr>
          <a:xfrm>
            <a:off x="2586949" y="3042478"/>
            <a:ext cx="132357" cy="148060"/>
          </a:xfrm>
          <a:custGeom>
            <a:avLst/>
            <a:gdLst/>
            <a:ahLst/>
            <a:cxnLst/>
            <a:rect l="l" t="t" r="r" b="b"/>
            <a:pathLst>
              <a:path w="6667" h="7458" extrusionOk="0">
                <a:moveTo>
                  <a:pt x="492" y="0"/>
                </a:moveTo>
                <a:cubicBezTo>
                  <a:pt x="212" y="0"/>
                  <a:pt x="0" y="199"/>
                  <a:pt x="0" y="491"/>
                </a:cubicBezTo>
                <a:lnTo>
                  <a:pt x="0" y="6982"/>
                </a:lnTo>
                <a:cubicBezTo>
                  <a:pt x="0" y="7212"/>
                  <a:pt x="236" y="7458"/>
                  <a:pt x="538" y="7458"/>
                </a:cubicBezTo>
                <a:cubicBezTo>
                  <a:pt x="630" y="7458"/>
                  <a:pt x="728" y="7435"/>
                  <a:pt x="827" y="7383"/>
                </a:cubicBezTo>
                <a:lnTo>
                  <a:pt x="6366" y="4150"/>
                </a:lnTo>
                <a:cubicBezTo>
                  <a:pt x="6667" y="3949"/>
                  <a:pt x="6667" y="3523"/>
                  <a:pt x="6366" y="3323"/>
                </a:cubicBezTo>
                <a:lnTo>
                  <a:pt x="827" y="90"/>
                </a:lnTo>
                <a:cubicBezTo>
                  <a:pt x="711" y="28"/>
                  <a:pt x="597" y="0"/>
                  <a:pt x="49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985;p54">
            <a:extLst>
              <a:ext uri="{FF2B5EF4-FFF2-40B4-BE49-F238E27FC236}">
                <a16:creationId xmlns:a16="http://schemas.microsoft.com/office/drawing/2014/main" id="{BDC55B4A-4143-E3E7-9CD4-1695487B6043}"/>
              </a:ext>
            </a:extLst>
          </p:cNvPr>
          <p:cNvSpPr/>
          <p:nvPr/>
        </p:nvSpPr>
        <p:spPr>
          <a:xfrm>
            <a:off x="2584448" y="3039758"/>
            <a:ext cx="136863" cy="153777"/>
          </a:xfrm>
          <a:custGeom>
            <a:avLst/>
            <a:gdLst/>
            <a:ahLst/>
            <a:cxnLst/>
            <a:rect l="l" t="t" r="r" b="b"/>
            <a:pathLst>
              <a:path w="6894" h="7746" extrusionOk="0">
                <a:moveTo>
                  <a:pt x="853" y="327"/>
                </a:moveTo>
                <a:lnTo>
                  <a:pt x="6392" y="3560"/>
                </a:lnTo>
                <a:cubicBezTo>
                  <a:pt x="6492" y="3660"/>
                  <a:pt x="6592" y="3760"/>
                  <a:pt x="6592" y="3861"/>
                </a:cubicBezTo>
                <a:cubicBezTo>
                  <a:pt x="6592" y="3986"/>
                  <a:pt x="6492" y="4086"/>
                  <a:pt x="6392" y="4186"/>
                </a:cubicBezTo>
                <a:lnTo>
                  <a:pt x="853" y="7420"/>
                </a:lnTo>
                <a:lnTo>
                  <a:pt x="627" y="7420"/>
                </a:lnTo>
                <a:cubicBezTo>
                  <a:pt x="527" y="7420"/>
                  <a:pt x="427" y="7420"/>
                  <a:pt x="427" y="7319"/>
                </a:cubicBezTo>
                <a:cubicBezTo>
                  <a:pt x="327" y="7319"/>
                  <a:pt x="327" y="7219"/>
                  <a:pt x="327" y="7119"/>
                </a:cubicBezTo>
                <a:lnTo>
                  <a:pt x="327" y="628"/>
                </a:lnTo>
                <a:cubicBezTo>
                  <a:pt x="327" y="527"/>
                  <a:pt x="327" y="427"/>
                  <a:pt x="427" y="427"/>
                </a:cubicBezTo>
                <a:cubicBezTo>
                  <a:pt x="427" y="327"/>
                  <a:pt x="527" y="327"/>
                  <a:pt x="627" y="327"/>
                </a:cubicBezTo>
                <a:close/>
                <a:moveTo>
                  <a:pt x="627" y="1"/>
                </a:moveTo>
                <a:cubicBezTo>
                  <a:pt x="327" y="1"/>
                  <a:pt x="1" y="327"/>
                  <a:pt x="1" y="628"/>
                </a:cubicBezTo>
                <a:lnTo>
                  <a:pt x="1" y="7119"/>
                </a:lnTo>
                <a:cubicBezTo>
                  <a:pt x="1" y="7420"/>
                  <a:pt x="327" y="7745"/>
                  <a:pt x="627" y="7745"/>
                </a:cubicBezTo>
                <a:cubicBezTo>
                  <a:pt x="753" y="7745"/>
                  <a:pt x="853" y="7745"/>
                  <a:pt x="953" y="7620"/>
                </a:cubicBezTo>
                <a:lnTo>
                  <a:pt x="6592" y="4387"/>
                </a:lnTo>
                <a:cubicBezTo>
                  <a:pt x="6793" y="4287"/>
                  <a:pt x="6893" y="4086"/>
                  <a:pt x="6893" y="3861"/>
                </a:cubicBezTo>
                <a:cubicBezTo>
                  <a:pt x="6893" y="3660"/>
                  <a:pt x="6793" y="3460"/>
                  <a:pt x="6592" y="3359"/>
                </a:cubicBezTo>
                <a:lnTo>
                  <a:pt x="953" y="101"/>
                </a:lnTo>
                <a:cubicBezTo>
                  <a:pt x="853" y="1"/>
                  <a:pt x="753" y="1"/>
                  <a:pt x="627" y="1"/>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86;p54">
            <a:extLst>
              <a:ext uri="{FF2B5EF4-FFF2-40B4-BE49-F238E27FC236}">
                <a16:creationId xmlns:a16="http://schemas.microsoft.com/office/drawing/2014/main" id="{2D1EF090-3A94-934A-E194-07A023C1A419}"/>
              </a:ext>
            </a:extLst>
          </p:cNvPr>
          <p:cNvSpPr/>
          <p:nvPr/>
        </p:nvSpPr>
        <p:spPr>
          <a:xfrm>
            <a:off x="1821695" y="3101956"/>
            <a:ext cx="344322" cy="344342"/>
          </a:xfrm>
          <a:custGeom>
            <a:avLst/>
            <a:gdLst/>
            <a:ahLst/>
            <a:cxnLst/>
            <a:rect l="l" t="t" r="r" b="b"/>
            <a:pathLst>
              <a:path w="17344" h="17345" extrusionOk="0">
                <a:moveTo>
                  <a:pt x="8672" y="6893"/>
                </a:moveTo>
                <a:cubicBezTo>
                  <a:pt x="7720" y="6893"/>
                  <a:pt x="6893" y="7620"/>
                  <a:pt x="6893" y="8673"/>
                </a:cubicBezTo>
                <a:cubicBezTo>
                  <a:pt x="6893" y="9725"/>
                  <a:pt x="7720" y="10452"/>
                  <a:pt x="8672" y="10452"/>
                </a:cubicBezTo>
                <a:cubicBezTo>
                  <a:pt x="9725" y="10452"/>
                  <a:pt x="10552" y="9725"/>
                  <a:pt x="10552" y="8673"/>
                </a:cubicBezTo>
                <a:cubicBezTo>
                  <a:pt x="10552" y="7620"/>
                  <a:pt x="9725" y="6893"/>
                  <a:pt x="8672" y="6893"/>
                </a:cubicBezTo>
                <a:close/>
                <a:moveTo>
                  <a:pt x="8672" y="4387"/>
                </a:moveTo>
                <a:cubicBezTo>
                  <a:pt x="11078" y="4387"/>
                  <a:pt x="13058" y="6267"/>
                  <a:pt x="13058" y="8673"/>
                </a:cubicBezTo>
                <a:cubicBezTo>
                  <a:pt x="13058" y="11079"/>
                  <a:pt x="11078" y="12958"/>
                  <a:pt x="8672" y="12958"/>
                </a:cubicBezTo>
                <a:cubicBezTo>
                  <a:pt x="6367" y="12958"/>
                  <a:pt x="4387" y="11079"/>
                  <a:pt x="4387" y="8673"/>
                </a:cubicBezTo>
                <a:cubicBezTo>
                  <a:pt x="4387" y="6267"/>
                  <a:pt x="6367" y="4387"/>
                  <a:pt x="8672" y="4387"/>
                </a:cubicBezTo>
                <a:close/>
                <a:moveTo>
                  <a:pt x="7620" y="1"/>
                </a:moveTo>
                <a:lnTo>
                  <a:pt x="6266" y="327"/>
                </a:lnTo>
                <a:lnTo>
                  <a:pt x="6066" y="1053"/>
                </a:lnTo>
                <a:cubicBezTo>
                  <a:pt x="5339" y="1254"/>
                  <a:pt x="4712" y="1580"/>
                  <a:pt x="4086" y="1981"/>
                </a:cubicBezTo>
                <a:lnTo>
                  <a:pt x="3459" y="1680"/>
                </a:lnTo>
                <a:lnTo>
                  <a:pt x="2407" y="2607"/>
                </a:lnTo>
                <a:lnTo>
                  <a:pt x="2607" y="3359"/>
                </a:lnTo>
                <a:cubicBezTo>
                  <a:pt x="2081" y="3986"/>
                  <a:pt x="1680" y="4612"/>
                  <a:pt x="1354" y="5239"/>
                </a:cubicBezTo>
                <a:lnTo>
                  <a:pt x="627" y="5339"/>
                </a:lnTo>
                <a:lnTo>
                  <a:pt x="201" y="6592"/>
                </a:lnTo>
                <a:lnTo>
                  <a:pt x="727" y="7219"/>
                </a:lnTo>
                <a:cubicBezTo>
                  <a:pt x="627" y="7845"/>
                  <a:pt x="627" y="8572"/>
                  <a:pt x="627" y="9299"/>
                </a:cubicBezTo>
                <a:lnTo>
                  <a:pt x="1" y="9825"/>
                </a:lnTo>
                <a:lnTo>
                  <a:pt x="326" y="11079"/>
                </a:lnTo>
                <a:lnTo>
                  <a:pt x="1053" y="11279"/>
                </a:lnTo>
                <a:cubicBezTo>
                  <a:pt x="1354" y="12006"/>
                  <a:pt x="1680" y="12632"/>
                  <a:pt x="2081" y="13259"/>
                </a:cubicBezTo>
                <a:lnTo>
                  <a:pt x="1780" y="14011"/>
                </a:lnTo>
                <a:lnTo>
                  <a:pt x="2607" y="14938"/>
                </a:lnTo>
                <a:lnTo>
                  <a:pt x="3459" y="14838"/>
                </a:lnTo>
                <a:cubicBezTo>
                  <a:pt x="3960" y="15264"/>
                  <a:pt x="4587" y="15665"/>
                  <a:pt x="5214" y="15991"/>
                </a:cubicBezTo>
                <a:lnTo>
                  <a:pt x="5339" y="16718"/>
                </a:lnTo>
                <a:lnTo>
                  <a:pt x="6592" y="17144"/>
                </a:lnTo>
                <a:lnTo>
                  <a:pt x="7219" y="16617"/>
                </a:lnTo>
                <a:cubicBezTo>
                  <a:pt x="7733" y="16688"/>
                  <a:pt x="8247" y="16759"/>
                  <a:pt x="8760" y="16759"/>
                </a:cubicBezTo>
                <a:cubicBezTo>
                  <a:pt x="8973" y="16759"/>
                  <a:pt x="9186" y="16747"/>
                  <a:pt x="9399" y="16718"/>
                </a:cubicBezTo>
                <a:lnTo>
                  <a:pt x="9825" y="17344"/>
                </a:lnTo>
                <a:lnTo>
                  <a:pt x="11179" y="17018"/>
                </a:lnTo>
                <a:lnTo>
                  <a:pt x="11379" y="16292"/>
                </a:lnTo>
                <a:cubicBezTo>
                  <a:pt x="12106" y="16091"/>
                  <a:pt x="12732" y="15765"/>
                  <a:pt x="13259" y="15364"/>
                </a:cubicBezTo>
                <a:lnTo>
                  <a:pt x="13986" y="15565"/>
                </a:lnTo>
                <a:lnTo>
                  <a:pt x="15038" y="14738"/>
                </a:lnTo>
                <a:lnTo>
                  <a:pt x="14838" y="13886"/>
                </a:lnTo>
                <a:cubicBezTo>
                  <a:pt x="15364" y="13384"/>
                  <a:pt x="15665" y="12758"/>
                  <a:pt x="15991" y="12131"/>
                </a:cubicBezTo>
                <a:lnTo>
                  <a:pt x="16818" y="12006"/>
                </a:lnTo>
                <a:lnTo>
                  <a:pt x="17244" y="10753"/>
                </a:lnTo>
                <a:lnTo>
                  <a:pt x="16617" y="10126"/>
                </a:lnTo>
                <a:cubicBezTo>
                  <a:pt x="16818" y="9500"/>
                  <a:pt x="16818" y="8773"/>
                  <a:pt x="16818" y="8046"/>
                </a:cubicBezTo>
                <a:lnTo>
                  <a:pt x="17344" y="7520"/>
                </a:lnTo>
                <a:lnTo>
                  <a:pt x="17118" y="6267"/>
                </a:lnTo>
                <a:lnTo>
                  <a:pt x="16291" y="5966"/>
                </a:lnTo>
                <a:cubicBezTo>
                  <a:pt x="16091" y="5339"/>
                  <a:pt x="15765" y="4713"/>
                  <a:pt x="15364" y="4086"/>
                </a:cubicBezTo>
                <a:lnTo>
                  <a:pt x="15665" y="3359"/>
                </a:lnTo>
                <a:lnTo>
                  <a:pt x="14737" y="2407"/>
                </a:lnTo>
                <a:lnTo>
                  <a:pt x="13986" y="2507"/>
                </a:lnTo>
                <a:cubicBezTo>
                  <a:pt x="13484" y="2106"/>
                  <a:pt x="12858" y="1680"/>
                  <a:pt x="12231" y="1354"/>
                </a:cubicBezTo>
                <a:lnTo>
                  <a:pt x="12106" y="627"/>
                </a:lnTo>
                <a:lnTo>
                  <a:pt x="10752" y="226"/>
                </a:lnTo>
                <a:lnTo>
                  <a:pt x="10226" y="728"/>
                </a:lnTo>
                <a:cubicBezTo>
                  <a:pt x="9712" y="657"/>
                  <a:pt x="9198" y="586"/>
                  <a:pt x="8684" y="586"/>
                </a:cubicBezTo>
                <a:cubicBezTo>
                  <a:pt x="8471" y="586"/>
                  <a:pt x="8259" y="598"/>
                  <a:pt x="8046" y="627"/>
                </a:cubicBezTo>
                <a:lnTo>
                  <a:pt x="762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87;p54">
            <a:extLst>
              <a:ext uri="{FF2B5EF4-FFF2-40B4-BE49-F238E27FC236}">
                <a16:creationId xmlns:a16="http://schemas.microsoft.com/office/drawing/2014/main" id="{7F26C312-FE90-17F6-C5DA-C926A94A2F3B}"/>
              </a:ext>
            </a:extLst>
          </p:cNvPr>
          <p:cNvSpPr/>
          <p:nvPr/>
        </p:nvSpPr>
        <p:spPr>
          <a:xfrm>
            <a:off x="1819709" y="3097985"/>
            <a:ext cx="350297" cy="352283"/>
          </a:xfrm>
          <a:custGeom>
            <a:avLst/>
            <a:gdLst/>
            <a:ahLst/>
            <a:cxnLst/>
            <a:rect l="l" t="t" r="r" b="b"/>
            <a:pathLst>
              <a:path w="17645" h="17745" extrusionOk="0">
                <a:moveTo>
                  <a:pt x="8772" y="7193"/>
                </a:moveTo>
                <a:cubicBezTo>
                  <a:pt x="9299" y="7193"/>
                  <a:pt x="9700" y="7419"/>
                  <a:pt x="10025" y="7720"/>
                </a:cubicBezTo>
                <a:cubicBezTo>
                  <a:pt x="10326" y="8045"/>
                  <a:pt x="10451" y="8446"/>
                  <a:pt x="10451" y="8873"/>
                </a:cubicBezTo>
                <a:cubicBezTo>
                  <a:pt x="10451" y="9299"/>
                  <a:pt x="10326" y="9700"/>
                  <a:pt x="10025" y="10025"/>
                </a:cubicBezTo>
                <a:cubicBezTo>
                  <a:pt x="9700" y="10326"/>
                  <a:pt x="9299" y="10552"/>
                  <a:pt x="8772" y="10552"/>
                </a:cubicBezTo>
                <a:cubicBezTo>
                  <a:pt x="8346" y="10552"/>
                  <a:pt x="7945" y="10326"/>
                  <a:pt x="7619" y="10025"/>
                </a:cubicBezTo>
                <a:cubicBezTo>
                  <a:pt x="7319" y="9700"/>
                  <a:pt x="7093" y="9299"/>
                  <a:pt x="7093" y="8873"/>
                </a:cubicBezTo>
                <a:cubicBezTo>
                  <a:pt x="7093" y="8446"/>
                  <a:pt x="7319" y="8045"/>
                  <a:pt x="7619" y="7720"/>
                </a:cubicBezTo>
                <a:cubicBezTo>
                  <a:pt x="7945" y="7419"/>
                  <a:pt x="8346" y="7193"/>
                  <a:pt x="8772" y="7193"/>
                </a:cubicBezTo>
                <a:close/>
                <a:moveTo>
                  <a:pt x="8772" y="6893"/>
                </a:moveTo>
                <a:cubicBezTo>
                  <a:pt x="7720" y="6893"/>
                  <a:pt x="6792" y="7720"/>
                  <a:pt x="6792" y="8873"/>
                </a:cubicBezTo>
                <a:cubicBezTo>
                  <a:pt x="6792" y="9925"/>
                  <a:pt x="7720" y="10852"/>
                  <a:pt x="8772" y="10852"/>
                </a:cubicBezTo>
                <a:cubicBezTo>
                  <a:pt x="9925" y="10852"/>
                  <a:pt x="10752" y="9925"/>
                  <a:pt x="10752" y="8873"/>
                </a:cubicBezTo>
                <a:cubicBezTo>
                  <a:pt x="10752" y="7720"/>
                  <a:pt x="9925" y="6893"/>
                  <a:pt x="8772" y="6893"/>
                </a:cubicBezTo>
                <a:close/>
                <a:moveTo>
                  <a:pt x="8772" y="4687"/>
                </a:moveTo>
                <a:cubicBezTo>
                  <a:pt x="9925" y="4687"/>
                  <a:pt x="10953" y="5213"/>
                  <a:pt x="11705" y="5940"/>
                </a:cubicBezTo>
                <a:cubicBezTo>
                  <a:pt x="12532" y="6692"/>
                  <a:pt x="12958" y="7720"/>
                  <a:pt x="12958" y="8873"/>
                </a:cubicBezTo>
                <a:cubicBezTo>
                  <a:pt x="12958" y="10025"/>
                  <a:pt x="12532" y="11078"/>
                  <a:pt x="11705" y="11805"/>
                </a:cubicBezTo>
                <a:cubicBezTo>
                  <a:pt x="10953" y="12532"/>
                  <a:pt x="9925" y="13058"/>
                  <a:pt x="8772" y="13058"/>
                </a:cubicBezTo>
                <a:cubicBezTo>
                  <a:pt x="7619" y="13058"/>
                  <a:pt x="6692" y="12532"/>
                  <a:pt x="5840" y="11805"/>
                </a:cubicBezTo>
                <a:cubicBezTo>
                  <a:pt x="5113" y="11078"/>
                  <a:pt x="4687" y="10025"/>
                  <a:pt x="4687" y="8873"/>
                </a:cubicBezTo>
                <a:cubicBezTo>
                  <a:pt x="4687" y="7720"/>
                  <a:pt x="5113" y="6692"/>
                  <a:pt x="5840" y="5940"/>
                </a:cubicBezTo>
                <a:cubicBezTo>
                  <a:pt x="6692" y="5213"/>
                  <a:pt x="7619" y="4687"/>
                  <a:pt x="8772" y="4687"/>
                </a:cubicBezTo>
                <a:close/>
                <a:moveTo>
                  <a:pt x="8772" y="4386"/>
                </a:moveTo>
                <a:cubicBezTo>
                  <a:pt x="6366" y="4386"/>
                  <a:pt x="4386" y="6366"/>
                  <a:pt x="4386" y="8873"/>
                </a:cubicBezTo>
                <a:cubicBezTo>
                  <a:pt x="4386" y="11379"/>
                  <a:pt x="6366" y="13359"/>
                  <a:pt x="8772" y="13359"/>
                </a:cubicBezTo>
                <a:cubicBezTo>
                  <a:pt x="11279" y="13359"/>
                  <a:pt x="13259" y="11379"/>
                  <a:pt x="13259" y="8873"/>
                </a:cubicBezTo>
                <a:cubicBezTo>
                  <a:pt x="13259" y="6366"/>
                  <a:pt x="11279" y="4386"/>
                  <a:pt x="8772" y="4386"/>
                </a:cubicBezTo>
                <a:close/>
                <a:moveTo>
                  <a:pt x="7619" y="426"/>
                </a:moveTo>
                <a:lnTo>
                  <a:pt x="8045" y="928"/>
                </a:lnTo>
                <a:lnTo>
                  <a:pt x="8873" y="928"/>
                </a:lnTo>
                <a:cubicBezTo>
                  <a:pt x="9299" y="928"/>
                  <a:pt x="9825" y="928"/>
                  <a:pt x="10326" y="1053"/>
                </a:cubicBezTo>
                <a:lnTo>
                  <a:pt x="10953" y="527"/>
                </a:lnTo>
                <a:lnTo>
                  <a:pt x="12005" y="928"/>
                </a:lnTo>
                <a:lnTo>
                  <a:pt x="12106" y="1680"/>
                </a:lnTo>
                <a:lnTo>
                  <a:pt x="12206" y="1680"/>
                </a:lnTo>
                <a:cubicBezTo>
                  <a:pt x="12832" y="1980"/>
                  <a:pt x="13459" y="2406"/>
                  <a:pt x="13985" y="2807"/>
                </a:cubicBezTo>
                <a:lnTo>
                  <a:pt x="13985" y="2933"/>
                </a:lnTo>
                <a:lnTo>
                  <a:pt x="14837" y="2707"/>
                </a:lnTo>
                <a:lnTo>
                  <a:pt x="15564" y="3559"/>
                </a:lnTo>
                <a:lnTo>
                  <a:pt x="15238" y="4286"/>
                </a:lnTo>
                <a:lnTo>
                  <a:pt x="15339" y="4386"/>
                </a:lnTo>
                <a:cubicBezTo>
                  <a:pt x="15765" y="4913"/>
                  <a:pt x="16091" y="5539"/>
                  <a:pt x="16291" y="6266"/>
                </a:cubicBezTo>
                <a:lnTo>
                  <a:pt x="16291" y="6366"/>
                </a:lnTo>
                <a:lnTo>
                  <a:pt x="17018" y="6567"/>
                </a:lnTo>
                <a:lnTo>
                  <a:pt x="17344" y="7720"/>
                </a:lnTo>
                <a:lnTo>
                  <a:pt x="16717" y="8146"/>
                </a:lnTo>
                <a:lnTo>
                  <a:pt x="16717" y="8246"/>
                </a:lnTo>
                <a:lnTo>
                  <a:pt x="16717" y="8873"/>
                </a:lnTo>
                <a:cubicBezTo>
                  <a:pt x="16717" y="9399"/>
                  <a:pt x="16717" y="9925"/>
                  <a:pt x="16592" y="10326"/>
                </a:cubicBezTo>
                <a:lnTo>
                  <a:pt x="16592" y="10451"/>
                </a:lnTo>
                <a:lnTo>
                  <a:pt x="17118" y="10953"/>
                </a:lnTo>
                <a:lnTo>
                  <a:pt x="16717" y="12106"/>
                </a:lnTo>
                <a:lnTo>
                  <a:pt x="15965" y="12206"/>
                </a:lnTo>
                <a:cubicBezTo>
                  <a:pt x="15665" y="12958"/>
                  <a:pt x="15238" y="13459"/>
                  <a:pt x="14837" y="13985"/>
                </a:cubicBezTo>
                <a:lnTo>
                  <a:pt x="14712" y="14086"/>
                </a:lnTo>
                <a:lnTo>
                  <a:pt x="14938" y="14837"/>
                </a:lnTo>
                <a:lnTo>
                  <a:pt x="14086" y="15665"/>
                </a:lnTo>
                <a:lnTo>
                  <a:pt x="13359" y="15339"/>
                </a:lnTo>
                <a:cubicBezTo>
                  <a:pt x="12732" y="15765"/>
                  <a:pt x="12106" y="16091"/>
                  <a:pt x="11379" y="16391"/>
                </a:cubicBezTo>
                <a:lnTo>
                  <a:pt x="11178" y="17118"/>
                </a:lnTo>
                <a:lnTo>
                  <a:pt x="10025" y="17344"/>
                </a:lnTo>
                <a:lnTo>
                  <a:pt x="9499" y="16817"/>
                </a:lnTo>
                <a:lnTo>
                  <a:pt x="8772" y="16817"/>
                </a:lnTo>
                <a:cubicBezTo>
                  <a:pt x="8246" y="16817"/>
                  <a:pt x="7820" y="16717"/>
                  <a:pt x="7319" y="16717"/>
                </a:cubicBezTo>
                <a:lnTo>
                  <a:pt x="7319" y="16592"/>
                </a:lnTo>
                <a:lnTo>
                  <a:pt x="6692" y="17118"/>
                </a:lnTo>
                <a:lnTo>
                  <a:pt x="5639" y="16817"/>
                </a:lnTo>
                <a:lnTo>
                  <a:pt x="5539" y="16091"/>
                </a:lnTo>
                <a:lnTo>
                  <a:pt x="5439" y="16091"/>
                </a:lnTo>
                <a:cubicBezTo>
                  <a:pt x="4812" y="15765"/>
                  <a:pt x="4186" y="15339"/>
                  <a:pt x="3659" y="14837"/>
                </a:cubicBezTo>
                <a:lnTo>
                  <a:pt x="3559" y="14837"/>
                </a:lnTo>
                <a:lnTo>
                  <a:pt x="2807" y="15038"/>
                </a:lnTo>
                <a:lnTo>
                  <a:pt x="2081" y="14086"/>
                </a:lnTo>
                <a:lnTo>
                  <a:pt x="2306" y="13459"/>
                </a:lnTo>
                <a:lnTo>
                  <a:pt x="2306" y="13359"/>
                </a:lnTo>
                <a:cubicBezTo>
                  <a:pt x="1880" y="12832"/>
                  <a:pt x="1554" y="12206"/>
                  <a:pt x="1354" y="11479"/>
                </a:cubicBezTo>
                <a:lnTo>
                  <a:pt x="1354" y="11379"/>
                </a:lnTo>
                <a:lnTo>
                  <a:pt x="527" y="11178"/>
                </a:lnTo>
                <a:lnTo>
                  <a:pt x="301" y="10025"/>
                </a:lnTo>
                <a:lnTo>
                  <a:pt x="928" y="9599"/>
                </a:lnTo>
                <a:lnTo>
                  <a:pt x="928" y="9499"/>
                </a:lnTo>
                <a:cubicBezTo>
                  <a:pt x="928" y="9299"/>
                  <a:pt x="827" y="9073"/>
                  <a:pt x="827" y="8873"/>
                </a:cubicBezTo>
                <a:cubicBezTo>
                  <a:pt x="827" y="8346"/>
                  <a:pt x="928" y="7820"/>
                  <a:pt x="1053" y="7419"/>
                </a:cubicBezTo>
                <a:lnTo>
                  <a:pt x="1053" y="7319"/>
                </a:lnTo>
                <a:lnTo>
                  <a:pt x="527" y="6792"/>
                </a:lnTo>
                <a:lnTo>
                  <a:pt x="827" y="5639"/>
                </a:lnTo>
                <a:lnTo>
                  <a:pt x="1554" y="5539"/>
                </a:lnTo>
                <a:lnTo>
                  <a:pt x="1680" y="5439"/>
                </a:lnTo>
                <a:cubicBezTo>
                  <a:pt x="1980" y="4812"/>
                  <a:pt x="2306" y="4286"/>
                  <a:pt x="2807" y="3659"/>
                </a:cubicBezTo>
                <a:lnTo>
                  <a:pt x="2707" y="2933"/>
                </a:lnTo>
                <a:lnTo>
                  <a:pt x="3559" y="2081"/>
                </a:lnTo>
                <a:lnTo>
                  <a:pt x="4286" y="2406"/>
                </a:lnTo>
                <a:lnTo>
                  <a:pt x="4286" y="2306"/>
                </a:lnTo>
                <a:lnTo>
                  <a:pt x="6166" y="1354"/>
                </a:lnTo>
                <a:lnTo>
                  <a:pt x="6266" y="1354"/>
                </a:lnTo>
                <a:lnTo>
                  <a:pt x="6467" y="627"/>
                </a:lnTo>
                <a:lnTo>
                  <a:pt x="7619" y="426"/>
                </a:lnTo>
                <a:close/>
                <a:moveTo>
                  <a:pt x="7720" y="0"/>
                </a:moveTo>
                <a:lnTo>
                  <a:pt x="6266" y="301"/>
                </a:lnTo>
                <a:lnTo>
                  <a:pt x="5959" y="1104"/>
                </a:lnTo>
                <a:lnTo>
                  <a:pt x="5959" y="1104"/>
                </a:lnTo>
                <a:cubicBezTo>
                  <a:pt x="5369" y="1384"/>
                  <a:pt x="4689" y="1689"/>
                  <a:pt x="4217" y="2056"/>
                </a:cubicBezTo>
                <a:lnTo>
                  <a:pt x="4217" y="2056"/>
                </a:lnTo>
                <a:lnTo>
                  <a:pt x="3434" y="1780"/>
                </a:lnTo>
                <a:lnTo>
                  <a:pt x="2306" y="2707"/>
                </a:lnTo>
                <a:lnTo>
                  <a:pt x="2489" y="3577"/>
                </a:lnTo>
                <a:lnTo>
                  <a:pt x="2489" y="3577"/>
                </a:lnTo>
                <a:cubicBezTo>
                  <a:pt x="2045" y="4124"/>
                  <a:pt x="1695" y="4672"/>
                  <a:pt x="1403" y="5220"/>
                </a:cubicBezTo>
                <a:lnTo>
                  <a:pt x="1403" y="5220"/>
                </a:lnTo>
                <a:lnTo>
                  <a:pt x="627" y="5314"/>
                </a:lnTo>
                <a:lnTo>
                  <a:pt x="101" y="6792"/>
                </a:lnTo>
                <a:lnTo>
                  <a:pt x="695" y="7482"/>
                </a:lnTo>
                <a:lnTo>
                  <a:pt x="695" y="7482"/>
                </a:lnTo>
                <a:cubicBezTo>
                  <a:pt x="606" y="7933"/>
                  <a:pt x="527" y="8403"/>
                  <a:pt x="527" y="8873"/>
                </a:cubicBezTo>
                <a:cubicBezTo>
                  <a:pt x="527" y="9042"/>
                  <a:pt x="598" y="9229"/>
                  <a:pt x="620" y="9404"/>
                </a:cubicBezTo>
                <a:lnTo>
                  <a:pt x="620" y="9404"/>
                </a:lnTo>
                <a:lnTo>
                  <a:pt x="0" y="9925"/>
                </a:lnTo>
                <a:lnTo>
                  <a:pt x="301" y="11379"/>
                </a:lnTo>
                <a:lnTo>
                  <a:pt x="1080" y="11677"/>
                </a:lnTo>
                <a:lnTo>
                  <a:pt x="1080" y="11677"/>
                </a:lnTo>
                <a:cubicBezTo>
                  <a:pt x="1279" y="12348"/>
                  <a:pt x="1651" y="12922"/>
                  <a:pt x="1934" y="13490"/>
                </a:cubicBezTo>
                <a:lnTo>
                  <a:pt x="1934" y="13490"/>
                </a:lnTo>
                <a:lnTo>
                  <a:pt x="1680" y="14211"/>
                </a:lnTo>
                <a:lnTo>
                  <a:pt x="2707" y="15339"/>
                </a:lnTo>
                <a:lnTo>
                  <a:pt x="3462" y="15161"/>
                </a:lnTo>
                <a:lnTo>
                  <a:pt x="3462" y="15161"/>
                </a:lnTo>
                <a:cubicBezTo>
                  <a:pt x="3960" y="15560"/>
                  <a:pt x="4546" y="15937"/>
                  <a:pt x="5220" y="16249"/>
                </a:cubicBezTo>
                <a:lnTo>
                  <a:pt x="5220" y="16249"/>
                </a:lnTo>
                <a:lnTo>
                  <a:pt x="5314" y="17018"/>
                </a:lnTo>
                <a:lnTo>
                  <a:pt x="6792" y="17544"/>
                </a:lnTo>
                <a:lnTo>
                  <a:pt x="7399" y="16937"/>
                </a:lnTo>
                <a:lnTo>
                  <a:pt x="7399" y="16937"/>
                </a:lnTo>
                <a:cubicBezTo>
                  <a:pt x="7789" y="17031"/>
                  <a:pt x="8281" y="17118"/>
                  <a:pt x="8772" y="17118"/>
                </a:cubicBezTo>
                <a:lnTo>
                  <a:pt x="9371" y="17118"/>
                </a:lnTo>
                <a:lnTo>
                  <a:pt x="9825" y="17745"/>
                </a:lnTo>
                <a:lnTo>
                  <a:pt x="11379" y="17444"/>
                </a:lnTo>
                <a:lnTo>
                  <a:pt x="11563" y="16568"/>
                </a:lnTo>
                <a:lnTo>
                  <a:pt x="11563" y="16568"/>
                </a:lnTo>
                <a:cubicBezTo>
                  <a:pt x="12248" y="16373"/>
                  <a:pt x="12945" y="16088"/>
                  <a:pt x="13426" y="15692"/>
                </a:cubicBezTo>
                <a:lnTo>
                  <a:pt x="13426" y="15692"/>
                </a:lnTo>
                <a:lnTo>
                  <a:pt x="14086" y="15965"/>
                </a:lnTo>
                <a:lnTo>
                  <a:pt x="15238" y="14938"/>
                </a:lnTo>
                <a:lnTo>
                  <a:pt x="15141" y="14105"/>
                </a:lnTo>
                <a:lnTo>
                  <a:pt x="15141" y="14105"/>
                </a:lnTo>
                <a:cubicBezTo>
                  <a:pt x="15591" y="13629"/>
                  <a:pt x="15947" y="13079"/>
                  <a:pt x="16242" y="12526"/>
                </a:cubicBezTo>
                <a:lnTo>
                  <a:pt x="16242" y="12526"/>
                </a:lnTo>
                <a:lnTo>
                  <a:pt x="17018" y="12431"/>
                </a:lnTo>
                <a:lnTo>
                  <a:pt x="17444" y="10953"/>
                </a:lnTo>
                <a:lnTo>
                  <a:pt x="16949" y="10269"/>
                </a:lnTo>
                <a:lnTo>
                  <a:pt x="16949" y="10269"/>
                </a:lnTo>
                <a:cubicBezTo>
                  <a:pt x="17018" y="9803"/>
                  <a:pt x="17018" y="9338"/>
                  <a:pt x="17018" y="8873"/>
                </a:cubicBezTo>
                <a:lnTo>
                  <a:pt x="17018" y="8274"/>
                </a:lnTo>
                <a:lnTo>
                  <a:pt x="17018" y="8274"/>
                </a:lnTo>
                <a:lnTo>
                  <a:pt x="17645" y="7820"/>
                </a:lnTo>
                <a:lnTo>
                  <a:pt x="17344" y="6266"/>
                </a:lnTo>
                <a:lnTo>
                  <a:pt x="16568" y="6083"/>
                </a:lnTo>
                <a:lnTo>
                  <a:pt x="16568" y="6083"/>
                </a:lnTo>
                <a:cubicBezTo>
                  <a:pt x="16369" y="5424"/>
                  <a:pt x="15989" y="4846"/>
                  <a:pt x="15620" y="4272"/>
                </a:cubicBezTo>
                <a:lnTo>
                  <a:pt x="15620" y="4272"/>
                </a:lnTo>
                <a:lnTo>
                  <a:pt x="15965" y="3559"/>
                </a:lnTo>
                <a:lnTo>
                  <a:pt x="14938" y="2406"/>
                </a:lnTo>
                <a:lnTo>
                  <a:pt x="14183" y="2584"/>
                </a:lnTo>
                <a:lnTo>
                  <a:pt x="14183" y="2584"/>
                </a:lnTo>
                <a:cubicBezTo>
                  <a:pt x="13685" y="2185"/>
                  <a:pt x="13099" y="1808"/>
                  <a:pt x="12424" y="1496"/>
                </a:cubicBezTo>
                <a:lnTo>
                  <a:pt x="12424" y="1496"/>
                </a:lnTo>
                <a:lnTo>
                  <a:pt x="12331" y="727"/>
                </a:lnTo>
                <a:lnTo>
                  <a:pt x="10852" y="201"/>
                </a:lnTo>
                <a:lnTo>
                  <a:pt x="10326" y="727"/>
                </a:lnTo>
                <a:cubicBezTo>
                  <a:pt x="9825" y="627"/>
                  <a:pt x="9299" y="627"/>
                  <a:pt x="8873" y="627"/>
                </a:cubicBezTo>
                <a:lnTo>
                  <a:pt x="8173" y="627"/>
                </a:lnTo>
                <a:lnTo>
                  <a:pt x="7720"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88;p54">
            <a:extLst>
              <a:ext uri="{FF2B5EF4-FFF2-40B4-BE49-F238E27FC236}">
                <a16:creationId xmlns:a16="http://schemas.microsoft.com/office/drawing/2014/main" id="{3836A8B8-4E66-8ACE-DA83-95D8113E3E51}"/>
              </a:ext>
            </a:extLst>
          </p:cNvPr>
          <p:cNvSpPr/>
          <p:nvPr/>
        </p:nvSpPr>
        <p:spPr>
          <a:xfrm>
            <a:off x="2058039" y="2801429"/>
            <a:ext cx="246806" cy="246826"/>
          </a:xfrm>
          <a:custGeom>
            <a:avLst/>
            <a:gdLst/>
            <a:ahLst/>
            <a:cxnLst/>
            <a:rect l="l" t="t" r="r" b="b"/>
            <a:pathLst>
              <a:path w="12432" h="12433" extrusionOk="0">
                <a:moveTo>
                  <a:pt x="6166" y="3134"/>
                </a:moveTo>
                <a:cubicBezTo>
                  <a:pt x="7945" y="3134"/>
                  <a:pt x="9299" y="4487"/>
                  <a:pt x="9299" y="6166"/>
                </a:cubicBezTo>
                <a:cubicBezTo>
                  <a:pt x="9299" y="7846"/>
                  <a:pt x="7945" y="9299"/>
                  <a:pt x="6166" y="9299"/>
                </a:cubicBezTo>
                <a:cubicBezTo>
                  <a:pt x="4487" y="9299"/>
                  <a:pt x="3133" y="7846"/>
                  <a:pt x="3133" y="6166"/>
                </a:cubicBezTo>
                <a:cubicBezTo>
                  <a:pt x="3133" y="4487"/>
                  <a:pt x="4487" y="3134"/>
                  <a:pt x="6166" y="3134"/>
                </a:cubicBezTo>
                <a:close/>
                <a:moveTo>
                  <a:pt x="5439" y="1"/>
                </a:moveTo>
                <a:lnTo>
                  <a:pt x="4487" y="201"/>
                </a:lnTo>
                <a:lnTo>
                  <a:pt x="4286" y="728"/>
                </a:lnTo>
                <a:cubicBezTo>
                  <a:pt x="3760" y="828"/>
                  <a:pt x="3334" y="1154"/>
                  <a:pt x="2933" y="1455"/>
                </a:cubicBezTo>
                <a:lnTo>
                  <a:pt x="2406" y="1154"/>
                </a:lnTo>
                <a:lnTo>
                  <a:pt x="1680" y="1881"/>
                </a:lnTo>
                <a:lnTo>
                  <a:pt x="1780" y="2407"/>
                </a:lnTo>
                <a:cubicBezTo>
                  <a:pt x="1454" y="2833"/>
                  <a:pt x="1153" y="3234"/>
                  <a:pt x="953" y="3660"/>
                </a:cubicBezTo>
                <a:lnTo>
                  <a:pt x="426" y="3760"/>
                </a:lnTo>
                <a:lnTo>
                  <a:pt x="101" y="4713"/>
                </a:lnTo>
                <a:lnTo>
                  <a:pt x="527" y="5114"/>
                </a:lnTo>
                <a:cubicBezTo>
                  <a:pt x="426" y="5640"/>
                  <a:pt x="426" y="6166"/>
                  <a:pt x="426" y="6693"/>
                </a:cubicBezTo>
                <a:lnTo>
                  <a:pt x="0" y="6993"/>
                </a:lnTo>
                <a:lnTo>
                  <a:pt x="201" y="7946"/>
                </a:lnTo>
                <a:lnTo>
                  <a:pt x="727" y="8046"/>
                </a:lnTo>
                <a:cubicBezTo>
                  <a:pt x="953" y="8572"/>
                  <a:pt x="1153" y="9099"/>
                  <a:pt x="1454" y="9500"/>
                </a:cubicBezTo>
                <a:lnTo>
                  <a:pt x="1254" y="9926"/>
                </a:lnTo>
                <a:lnTo>
                  <a:pt x="1880" y="10653"/>
                </a:lnTo>
                <a:lnTo>
                  <a:pt x="2406" y="10552"/>
                </a:lnTo>
                <a:cubicBezTo>
                  <a:pt x="2832" y="10853"/>
                  <a:pt x="3233" y="11179"/>
                  <a:pt x="3760" y="11379"/>
                </a:cubicBezTo>
                <a:lnTo>
                  <a:pt x="3760" y="11906"/>
                </a:lnTo>
                <a:lnTo>
                  <a:pt x="4712" y="12232"/>
                </a:lnTo>
                <a:lnTo>
                  <a:pt x="5113" y="11906"/>
                </a:lnTo>
                <a:cubicBezTo>
                  <a:pt x="5376" y="11956"/>
                  <a:pt x="5640" y="11981"/>
                  <a:pt x="5903" y="11981"/>
                </a:cubicBezTo>
                <a:cubicBezTo>
                  <a:pt x="6166" y="11981"/>
                  <a:pt x="6429" y="11956"/>
                  <a:pt x="6692" y="11906"/>
                </a:cubicBezTo>
                <a:lnTo>
                  <a:pt x="6993" y="12432"/>
                </a:lnTo>
                <a:lnTo>
                  <a:pt x="7945" y="12232"/>
                </a:lnTo>
                <a:lnTo>
                  <a:pt x="8146" y="11605"/>
                </a:lnTo>
                <a:cubicBezTo>
                  <a:pt x="8572" y="11480"/>
                  <a:pt x="9098" y="11279"/>
                  <a:pt x="9499" y="10978"/>
                </a:cubicBezTo>
                <a:lnTo>
                  <a:pt x="10025" y="11179"/>
                </a:lnTo>
                <a:lnTo>
                  <a:pt x="10752" y="10552"/>
                </a:lnTo>
                <a:lnTo>
                  <a:pt x="10552" y="9926"/>
                </a:lnTo>
                <a:cubicBezTo>
                  <a:pt x="10978" y="9600"/>
                  <a:pt x="11178" y="9099"/>
                  <a:pt x="11379" y="8673"/>
                </a:cubicBezTo>
                <a:lnTo>
                  <a:pt x="12005" y="8572"/>
                </a:lnTo>
                <a:lnTo>
                  <a:pt x="12331" y="7620"/>
                </a:lnTo>
                <a:lnTo>
                  <a:pt x="11905" y="7219"/>
                </a:lnTo>
                <a:cubicBezTo>
                  <a:pt x="12005" y="6793"/>
                  <a:pt x="12005" y="6267"/>
                  <a:pt x="12005" y="5740"/>
                </a:cubicBezTo>
                <a:lnTo>
                  <a:pt x="12432" y="5339"/>
                </a:lnTo>
                <a:lnTo>
                  <a:pt x="12231" y="4387"/>
                </a:lnTo>
                <a:lnTo>
                  <a:pt x="11705" y="4287"/>
                </a:lnTo>
                <a:cubicBezTo>
                  <a:pt x="11479" y="3760"/>
                  <a:pt x="11279" y="3334"/>
                  <a:pt x="10978" y="2933"/>
                </a:cubicBezTo>
                <a:lnTo>
                  <a:pt x="11178" y="2407"/>
                </a:lnTo>
                <a:lnTo>
                  <a:pt x="10552" y="1680"/>
                </a:lnTo>
                <a:lnTo>
                  <a:pt x="10025" y="1780"/>
                </a:lnTo>
                <a:cubicBezTo>
                  <a:pt x="9599" y="1455"/>
                  <a:pt x="9198" y="1154"/>
                  <a:pt x="8672" y="953"/>
                </a:cubicBezTo>
                <a:lnTo>
                  <a:pt x="8572" y="427"/>
                </a:lnTo>
                <a:lnTo>
                  <a:pt x="7720" y="101"/>
                </a:lnTo>
                <a:lnTo>
                  <a:pt x="7319" y="527"/>
                </a:lnTo>
                <a:cubicBezTo>
                  <a:pt x="6947" y="456"/>
                  <a:pt x="6574" y="385"/>
                  <a:pt x="6202" y="385"/>
                </a:cubicBezTo>
                <a:cubicBezTo>
                  <a:pt x="6048" y="385"/>
                  <a:pt x="5894" y="398"/>
                  <a:pt x="5740" y="427"/>
                </a:cubicBezTo>
                <a:lnTo>
                  <a:pt x="543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89;p54">
            <a:extLst>
              <a:ext uri="{FF2B5EF4-FFF2-40B4-BE49-F238E27FC236}">
                <a16:creationId xmlns:a16="http://schemas.microsoft.com/office/drawing/2014/main" id="{61A8015D-BFF8-EF35-DE47-7C677D043121}"/>
              </a:ext>
            </a:extLst>
          </p:cNvPr>
          <p:cNvSpPr/>
          <p:nvPr/>
        </p:nvSpPr>
        <p:spPr>
          <a:xfrm>
            <a:off x="2054048" y="2797458"/>
            <a:ext cx="252782" cy="252782"/>
          </a:xfrm>
          <a:custGeom>
            <a:avLst/>
            <a:gdLst/>
            <a:ahLst/>
            <a:cxnLst/>
            <a:rect l="l" t="t" r="r" b="b"/>
            <a:pathLst>
              <a:path w="12733" h="12733" extrusionOk="0">
                <a:moveTo>
                  <a:pt x="6367" y="3434"/>
                </a:moveTo>
                <a:cubicBezTo>
                  <a:pt x="7194" y="3434"/>
                  <a:pt x="7921" y="3760"/>
                  <a:pt x="8447" y="4286"/>
                </a:cubicBezTo>
                <a:cubicBezTo>
                  <a:pt x="8973" y="4787"/>
                  <a:pt x="9299" y="5539"/>
                  <a:pt x="9299" y="6366"/>
                </a:cubicBezTo>
                <a:cubicBezTo>
                  <a:pt x="9299" y="7193"/>
                  <a:pt x="8973" y="7920"/>
                  <a:pt x="8447" y="8447"/>
                </a:cubicBezTo>
                <a:cubicBezTo>
                  <a:pt x="7921" y="8973"/>
                  <a:pt x="7194" y="9299"/>
                  <a:pt x="6367" y="9299"/>
                </a:cubicBezTo>
                <a:cubicBezTo>
                  <a:pt x="5640" y="9299"/>
                  <a:pt x="4913" y="8973"/>
                  <a:pt x="4387" y="8447"/>
                </a:cubicBezTo>
                <a:cubicBezTo>
                  <a:pt x="3861" y="7920"/>
                  <a:pt x="3434" y="7193"/>
                  <a:pt x="3434" y="6366"/>
                </a:cubicBezTo>
                <a:cubicBezTo>
                  <a:pt x="3434" y="5539"/>
                  <a:pt x="3861" y="4787"/>
                  <a:pt x="4387" y="4286"/>
                </a:cubicBezTo>
                <a:cubicBezTo>
                  <a:pt x="4913" y="3760"/>
                  <a:pt x="5640" y="3434"/>
                  <a:pt x="6367" y="3434"/>
                </a:cubicBezTo>
                <a:close/>
                <a:moveTo>
                  <a:pt x="6367" y="3133"/>
                </a:moveTo>
                <a:cubicBezTo>
                  <a:pt x="4587" y="3133"/>
                  <a:pt x="3134" y="4587"/>
                  <a:pt x="3134" y="6366"/>
                </a:cubicBezTo>
                <a:cubicBezTo>
                  <a:pt x="3134" y="8146"/>
                  <a:pt x="4587" y="9599"/>
                  <a:pt x="6367" y="9599"/>
                </a:cubicBezTo>
                <a:cubicBezTo>
                  <a:pt x="8247" y="9599"/>
                  <a:pt x="9600" y="8146"/>
                  <a:pt x="9600" y="6366"/>
                </a:cubicBezTo>
                <a:cubicBezTo>
                  <a:pt x="9600" y="4587"/>
                  <a:pt x="8247" y="3133"/>
                  <a:pt x="6367" y="3133"/>
                </a:cubicBezTo>
                <a:close/>
                <a:moveTo>
                  <a:pt x="5540" y="301"/>
                </a:moveTo>
                <a:lnTo>
                  <a:pt x="5841" y="727"/>
                </a:lnTo>
                <a:lnTo>
                  <a:pt x="6467" y="727"/>
                </a:lnTo>
                <a:cubicBezTo>
                  <a:pt x="6793" y="727"/>
                  <a:pt x="7094" y="827"/>
                  <a:pt x="7419" y="827"/>
                </a:cubicBezTo>
                <a:lnTo>
                  <a:pt x="7520" y="827"/>
                </a:lnTo>
                <a:lnTo>
                  <a:pt x="7921" y="527"/>
                </a:lnTo>
                <a:lnTo>
                  <a:pt x="8673" y="727"/>
                </a:lnTo>
                <a:lnTo>
                  <a:pt x="8773" y="1153"/>
                </a:lnTo>
                <a:lnTo>
                  <a:pt x="8773" y="1254"/>
                </a:lnTo>
                <a:lnTo>
                  <a:pt x="8873" y="1254"/>
                </a:lnTo>
                <a:cubicBezTo>
                  <a:pt x="9299" y="1454"/>
                  <a:pt x="9700" y="1780"/>
                  <a:pt x="10126" y="2081"/>
                </a:cubicBezTo>
                <a:lnTo>
                  <a:pt x="10126" y="2181"/>
                </a:lnTo>
                <a:lnTo>
                  <a:pt x="10653" y="2081"/>
                </a:lnTo>
                <a:lnTo>
                  <a:pt x="11179" y="2607"/>
                </a:lnTo>
                <a:lnTo>
                  <a:pt x="10953" y="3133"/>
                </a:lnTo>
                <a:lnTo>
                  <a:pt x="11054" y="3133"/>
                </a:lnTo>
                <a:cubicBezTo>
                  <a:pt x="11279" y="3534"/>
                  <a:pt x="11580" y="4061"/>
                  <a:pt x="11680" y="4487"/>
                </a:cubicBezTo>
                <a:lnTo>
                  <a:pt x="11805" y="4587"/>
                </a:lnTo>
                <a:lnTo>
                  <a:pt x="12307" y="4787"/>
                </a:lnTo>
                <a:lnTo>
                  <a:pt x="12432" y="5539"/>
                </a:lnTo>
                <a:lnTo>
                  <a:pt x="12006" y="5840"/>
                </a:lnTo>
                <a:lnTo>
                  <a:pt x="12006" y="5940"/>
                </a:lnTo>
                <a:lnTo>
                  <a:pt x="12006" y="6366"/>
                </a:lnTo>
                <a:cubicBezTo>
                  <a:pt x="12006" y="6792"/>
                  <a:pt x="12006" y="7093"/>
                  <a:pt x="11906" y="7419"/>
                </a:cubicBezTo>
                <a:lnTo>
                  <a:pt x="11906" y="7519"/>
                </a:lnTo>
                <a:lnTo>
                  <a:pt x="12307" y="7920"/>
                </a:lnTo>
                <a:lnTo>
                  <a:pt x="12106" y="8672"/>
                </a:lnTo>
                <a:lnTo>
                  <a:pt x="11580" y="8672"/>
                </a:lnTo>
                <a:lnTo>
                  <a:pt x="11480" y="8772"/>
                </a:lnTo>
                <a:cubicBezTo>
                  <a:pt x="11279" y="9299"/>
                  <a:pt x="10953" y="9700"/>
                  <a:pt x="10653" y="10025"/>
                </a:cubicBezTo>
                <a:lnTo>
                  <a:pt x="10653" y="10126"/>
                </a:lnTo>
                <a:lnTo>
                  <a:pt x="10753" y="10652"/>
                </a:lnTo>
                <a:lnTo>
                  <a:pt x="10126" y="11178"/>
                </a:lnTo>
                <a:lnTo>
                  <a:pt x="9700" y="10953"/>
                </a:lnTo>
                <a:lnTo>
                  <a:pt x="9600" y="11053"/>
                </a:lnTo>
                <a:cubicBezTo>
                  <a:pt x="9174" y="11279"/>
                  <a:pt x="8773" y="11479"/>
                  <a:pt x="8247" y="11680"/>
                </a:cubicBezTo>
                <a:lnTo>
                  <a:pt x="8046" y="12206"/>
                </a:lnTo>
                <a:lnTo>
                  <a:pt x="7294" y="12432"/>
                </a:lnTo>
                <a:lnTo>
                  <a:pt x="6993" y="12005"/>
                </a:lnTo>
                <a:lnTo>
                  <a:pt x="6367" y="12005"/>
                </a:lnTo>
                <a:cubicBezTo>
                  <a:pt x="6041" y="12005"/>
                  <a:pt x="5740" y="12005"/>
                  <a:pt x="5314" y="11905"/>
                </a:cubicBezTo>
                <a:lnTo>
                  <a:pt x="4913" y="12306"/>
                </a:lnTo>
                <a:lnTo>
                  <a:pt x="4161" y="12005"/>
                </a:lnTo>
                <a:lnTo>
                  <a:pt x="4061" y="11579"/>
                </a:lnTo>
                <a:lnTo>
                  <a:pt x="4061" y="11479"/>
                </a:lnTo>
                <a:lnTo>
                  <a:pt x="3961" y="11479"/>
                </a:lnTo>
                <a:cubicBezTo>
                  <a:pt x="3535" y="11279"/>
                  <a:pt x="3134" y="10953"/>
                  <a:pt x="2708" y="10652"/>
                </a:cubicBezTo>
                <a:lnTo>
                  <a:pt x="2081" y="10752"/>
                </a:lnTo>
                <a:lnTo>
                  <a:pt x="1655" y="10126"/>
                </a:lnTo>
                <a:lnTo>
                  <a:pt x="1780" y="9599"/>
                </a:lnTo>
                <a:cubicBezTo>
                  <a:pt x="1455" y="9173"/>
                  <a:pt x="1254" y="8772"/>
                  <a:pt x="1028" y="8246"/>
                </a:cubicBezTo>
                <a:lnTo>
                  <a:pt x="1028" y="8146"/>
                </a:lnTo>
                <a:lnTo>
                  <a:pt x="527" y="8046"/>
                </a:lnTo>
                <a:lnTo>
                  <a:pt x="402" y="7193"/>
                </a:lnTo>
                <a:lnTo>
                  <a:pt x="828" y="6893"/>
                </a:lnTo>
                <a:lnTo>
                  <a:pt x="828" y="6792"/>
                </a:lnTo>
                <a:cubicBezTo>
                  <a:pt x="828" y="6667"/>
                  <a:pt x="728" y="6467"/>
                  <a:pt x="728" y="6366"/>
                </a:cubicBezTo>
                <a:cubicBezTo>
                  <a:pt x="728" y="6041"/>
                  <a:pt x="828" y="5640"/>
                  <a:pt x="828" y="5314"/>
                </a:cubicBezTo>
                <a:lnTo>
                  <a:pt x="928" y="5213"/>
                </a:lnTo>
                <a:lnTo>
                  <a:pt x="527" y="4787"/>
                </a:lnTo>
                <a:lnTo>
                  <a:pt x="728" y="4061"/>
                </a:lnTo>
                <a:lnTo>
                  <a:pt x="1254" y="4061"/>
                </a:lnTo>
                <a:lnTo>
                  <a:pt x="1354" y="3960"/>
                </a:lnTo>
                <a:cubicBezTo>
                  <a:pt x="1555" y="3534"/>
                  <a:pt x="1780" y="3133"/>
                  <a:pt x="2181" y="2707"/>
                </a:cubicBezTo>
                <a:lnTo>
                  <a:pt x="2181" y="2607"/>
                </a:lnTo>
                <a:lnTo>
                  <a:pt x="2081" y="2081"/>
                </a:lnTo>
                <a:lnTo>
                  <a:pt x="2607" y="1554"/>
                </a:lnTo>
                <a:lnTo>
                  <a:pt x="3134" y="1780"/>
                </a:lnTo>
                <a:lnTo>
                  <a:pt x="3234" y="1780"/>
                </a:lnTo>
                <a:cubicBezTo>
                  <a:pt x="3660" y="1454"/>
                  <a:pt x="4061" y="1254"/>
                  <a:pt x="4587" y="1028"/>
                </a:cubicBezTo>
                <a:lnTo>
                  <a:pt x="4788" y="527"/>
                </a:lnTo>
                <a:lnTo>
                  <a:pt x="5540" y="301"/>
                </a:lnTo>
                <a:close/>
                <a:moveTo>
                  <a:pt x="5640" y="0"/>
                </a:moveTo>
                <a:lnTo>
                  <a:pt x="4587" y="201"/>
                </a:lnTo>
                <a:lnTo>
                  <a:pt x="4409" y="757"/>
                </a:lnTo>
                <a:lnTo>
                  <a:pt x="4409" y="757"/>
                </a:lnTo>
                <a:cubicBezTo>
                  <a:pt x="3924" y="944"/>
                  <a:pt x="3444" y="1155"/>
                  <a:pt x="3068" y="1429"/>
                </a:cubicBezTo>
                <a:lnTo>
                  <a:pt x="3068" y="1429"/>
                </a:lnTo>
                <a:lnTo>
                  <a:pt x="2607" y="1254"/>
                </a:lnTo>
                <a:lnTo>
                  <a:pt x="1780" y="1980"/>
                </a:lnTo>
                <a:lnTo>
                  <a:pt x="1867" y="2523"/>
                </a:lnTo>
                <a:lnTo>
                  <a:pt x="1867" y="2523"/>
                </a:lnTo>
                <a:cubicBezTo>
                  <a:pt x="1564" y="2897"/>
                  <a:pt x="1284" y="3294"/>
                  <a:pt x="1066" y="3774"/>
                </a:cubicBezTo>
                <a:lnTo>
                  <a:pt x="1066" y="3774"/>
                </a:lnTo>
                <a:lnTo>
                  <a:pt x="527" y="3860"/>
                </a:lnTo>
                <a:lnTo>
                  <a:pt x="201" y="4913"/>
                </a:lnTo>
                <a:lnTo>
                  <a:pt x="542" y="5314"/>
                </a:lnTo>
                <a:lnTo>
                  <a:pt x="527" y="5314"/>
                </a:lnTo>
                <a:cubicBezTo>
                  <a:pt x="527" y="5640"/>
                  <a:pt x="402" y="5940"/>
                  <a:pt x="402" y="6366"/>
                </a:cubicBezTo>
                <a:cubicBezTo>
                  <a:pt x="402" y="6498"/>
                  <a:pt x="456" y="6586"/>
                  <a:pt x="493" y="6695"/>
                </a:cubicBezTo>
                <a:lnTo>
                  <a:pt x="493" y="6695"/>
                </a:lnTo>
                <a:lnTo>
                  <a:pt x="1" y="7093"/>
                </a:lnTo>
                <a:lnTo>
                  <a:pt x="302" y="8246"/>
                </a:lnTo>
                <a:lnTo>
                  <a:pt x="843" y="8419"/>
                </a:lnTo>
                <a:lnTo>
                  <a:pt x="843" y="8419"/>
                </a:lnTo>
                <a:cubicBezTo>
                  <a:pt x="951" y="8878"/>
                  <a:pt x="1226" y="9261"/>
                  <a:pt x="1495" y="9619"/>
                </a:cubicBezTo>
                <a:lnTo>
                  <a:pt x="1495" y="9619"/>
                </a:lnTo>
                <a:lnTo>
                  <a:pt x="1455" y="9599"/>
                </a:lnTo>
                <a:lnTo>
                  <a:pt x="1254" y="10226"/>
                </a:lnTo>
                <a:lnTo>
                  <a:pt x="1981" y="11053"/>
                </a:lnTo>
                <a:lnTo>
                  <a:pt x="2619" y="10965"/>
                </a:lnTo>
                <a:lnTo>
                  <a:pt x="2619" y="10965"/>
                </a:lnTo>
                <a:cubicBezTo>
                  <a:pt x="2968" y="11298"/>
                  <a:pt x="3341" y="11488"/>
                  <a:pt x="3785" y="11759"/>
                </a:cubicBezTo>
                <a:lnTo>
                  <a:pt x="3785" y="11759"/>
                </a:lnTo>
                <a:lnTo>
                  <a:pt x="3861" y="12306"/>
                </a:lnTo>
                <a:lnTo>
                  <a:pt x="4913" y="12632"/>
                </a:lnTo>
                <a:lnTo>
                  <a:pt x="5390" y="12227"/>
                </a:lnTo>
                <a:lnTo>
                  <a:pt x="5390" y="12227"/>
                </a:lnTo>
                <a:cubicBezTo>
                  <a:pt x="5700" y="12306"/>
                  <a:pt x="6066" y="12306"/>
                  <a:pt x="6367" y="12306"/>
                </a:cubicBezTo>
                <a:lnTo>
                  <a:pt x="6850" y="12306"/>
                </a:lnTo>
                <a:lnTo>
                  <a:pt x="7094" y="12732"/>
                </a:lnTo>
                <a:lnTo>
                  <a:pt x="8247" y="12532"/>
                </a:lnTo>
                <a:lnTo>
                  <a:pt x="8424" y="11976"/>
                </a:lnTo>
                <a:lnTo>
                  <a:pt x="8424" y="11976"/>
                </a:lnTo>
                <a:cubicBezTo>
                  <a:pt x="8890" y="11796"/>
                  <a:pt x="9351" y="11594"/>
                  <a:pt x="9720" y="11336"/>
                </a:cubicBezTo>
                <a:lnTo>
                  <a:pt x="9720" y="11336"/>
                </a:lnTo>
                <a:lnTo>
                  <a:pt x="10226" y="11579"/>
                </a:lnTo>
                <a:lnTo>
                  <a:pt x="11054" y="10752"/>
                </a:lnTo>
                <a:lnTo>
                  <a:pt x="10967" y="10209"/>
                </a:lnTo>
                <a:lnTo>
                  <a:pt x="10967" y="10209"/>
                </a:lnTo>
                <a:cubicBezTo>
                  <a:pt x="11287" y="9789"/>
                  <a:pt x="11583" y="9393"/>
                  <a:pt x="11805" y="8973"/>
                </a:cubicBezTo>
                <a:lnTo>
                  <a:pt x="12307" y="8973"/>
                </a:lnTo>
                <a:lnTo>
                  <a:pt x="12633" y="7820"/>
                </a:lnTo>
                <a:lnTo>
                  <a:pt x="12244" y="7340"/>
                </a:lnTo>
                <a:lnTo>
                  <a:pt x="12244" y="7340"/>
                </a:lnTo>
                <a:cubicBezTo>
                  <a:pt x="12307" y="7003"/>
                  <a:pt x="12307" y="6730"/>
                  <a:pt x="12307" y="6366"/>
                </a:cubicBezTo>
                <a:lnTo>
                  <a:pt x="12307" y="6041"/>
                </a:lnTo>
                <a:lnTo>
                  <a:pt x="12733" y="5640"/>
                </a:lnTo>
                <a:lnTo>
                  <a:pt x="12532" y="4487"/>
                </a:lnTo>
                <a:lnTo>
                  <a:pt x="11976" y="4309"/>
                </a:lnTo>
                <a:lnTo>
                  <a:pt x="11976" y="4309"/>
                </a:lnTo>
                <a:cubicBezTo>
                  <a:pt x="11789" y="3835"/>
                  <a:pt x="11580" y="3442"/>
                  <a:pt x="11308" y="3072"/>
                </a:cubicBezTo>
                <a:lnTo>
                  <a:pt x="11308" y="3072"/>
                </a:lnTo>
                <a:lnTo>
                  <a:pt x="11580" y="2507"/>
                </a:lnTo>
                <a:lnTo>
                  <a:pt x="10753" y="1655"/>
                </a:lnTo>
                <a:lnTo>
                  <a:pt x="10264" y="1830"/>
                </a:lnTo>
                <a:lnTo>
                  <a:pt x="10264" y="1830"/>
                </a:lnTo>
                <a:cubicBezTo>
                  <a:pt x="9900" y="1546"/>
                  <a:pt x="9448" y="1282"/>
                  <a:pt x="9061" y="1075"/>
                </a:cubicBezTo>
                <a:lnTo>
                  <a:pt x="9061" y="1075"/>
                </a:lnTo>
                <a:lnTo>
                  <a:pt x="8973" y="527"/>
                </a:lnTo>
                <a:lnTo>
                  <a:pt x="7820" y="101"/>
                </a:lnTo>
                <a:lnTo>
                  <a:pt x="7496" y="526"/>
                </a:lnTo>
                <a:lnTo>
                  <a:pt x="7496" y="526"/>
                </a:lnTo>
                <a:cubicBezTo>
                  <a:pt x="7175" y="521"/>
                  <a:pt x="6785" y="401"/>
                  <a:pt x="6467" y="401"/>
                </a:cubicBezTo>
                <a:lnTo>
                  <a:pt x="5946" y="401"/>
                </a:lnTo>
                <a:lnTo>
                  <a:pt x="5640"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90;p54">
            <a:extLst>
              <a:ext uri="{FF2B5EF4-FFF2-40B4-BE49-F238E27FC236}">
                <a16:creationId xmlns:a16="http://schemas.microsoft.com/office/drawing/2014/main" id="{368663AE-8798-3A3E-98B9-F5E22AD7766B}"/>
              </a:ext>
            </a:extLst>
          </p:cNvPr>
          <p:cNvSpPr/>
          <p:nvPr/>
        </p:nvSpPr>
        <p:spPr>
          <a:xfrm>
            <a:off x="1682886" y="3589077"/>
            <a:ext cx="1913622" cy="79132"/>
          </a:xfrm>
          <a:custGeom>
            <a:avLst/>
            <a:gdLst/>
            <a:ahLst/>
            <a:cxnLst/>
            <a:rect l="l" t="t" r="r" b="b"/>
            <a:pathLst>
              <a:path w="96392" h="3986" extrusionOk="0">
                <a:moveTo>
                  <a:pt x="0" y="0"/>
                </a:moveTo>
                <a:lnTo>
                  <a:pt x="0" y="3985"/>
                </a:lnTo>
                <a:lnTo>
                  <a:pt x="96392" y="3985"/>
                </a:lnTo>
                <a:lnTo>
                  <a:pt x="9639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91;p54">
            <a:extLst>
              <a:ext uri="{FF2B5EF4-FFF2-40B4-BE49-F238E27FC236}">
                <a16:creationId xmlns:a16="http://schemas.microsoft.com/office/drawing/2014/main" id="{3106DD69-F12E-EA93-87B5-C3783F51FF72}"/>
              </a:ext>
            </a:extLst>
          </p:cNvPr>
          <p:cNvSpPr/>
          <p:nvPr/>
        </p:nvSpPr>
        <p:spPr>
          <a:xfrm>
            <a:off x="1680881" y="3587091"/>
            <a:ext cx="1917613" cy="85088"/>
          </a:xfrm>
          <a:custGeom>
            <a:avLst/>
            <a:gdLst/>
            <a:ahLst/>
            <a:cxnLst/>
            <a:rect l="l" t="t" r="r" b="b"/>
            <a:pathLst>
              <a:path w="96593" h="4286" extrusionOk="0">
                <a:moveTo>
                  <a:pt x="96267" y="326"/>
                </a:moveTo>
                <a:lnTo>
                  <a:pt x="96267" y="3985"/>
                </a:lnTo>
                <a:lnTo>
                  <a:pt x="302" y="3985"/>
                </a:lnTo>
                <a:lnTo>
                  <a:pt x="302" y="326"/>
                </a:lnTo>
                <a:close/>
                <a:moveTo>
                  <a:pt x="1" y="0"/>
                </a:moveTo>
                <a:lnTo>
                  <a:pt x="1" y="4286"/>
                </a:lnTo>
                <a:lnTo>
                  <a:pt x="96593" y="4286"/>
                </a:lnTo>
                <a:lnTo>
                  <a:pt x="96593" y="4085"/>
                </a:lnTo>
                <a:lnTo>
                  <a:pt x="96593"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92;p54">
            <a:extLst>
              <a:ext uri="{FF2B5EF4-FFF2-40B4-BE49-F238E27FC236}">
                <a16:creationId xmlns:a16="http://schemas.microsoft.com/office/drawing/2014/main" id="{A4C9711C-D07B-C7EB-4285-ABEBB91DB205}"/>
              </a:ext>
            </a:extLst>
          </p:cNvPr>
          <p:cNvSpPr/>
          <p:nvPr/>
        </p:nvSpPr>
        <p:spPr>
          <a:xfrm>
            <a:off x="1682886" y="2565105"/>
            <a:ext cx="1913622" cy="76631"/>
          </a:xfrm>
          <a:custGeom>
            <a:avLst/>
            <a:gdLst/>
            <a:ahLst/>
            <a:cxnLst/>
            <a:rect l="l" t="t" r="r" b="b"/>
            <a:pathLst>
              <a:path w="96392" h="3860" extrusionOk="0">
                <a:moveTo>
                  <a:pt x="0" y="0"/>
                </a:moveTo>
                <a:lnTo>
                  <a:pt x="0" y="3860"/>
                </a:lnTo>
                <a:lnTo>
                  <a:pt x="96392" y="3860"/>
                </a:lnTo>
                <a:lnTo>
                  <a:pt x="9639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93;p54">
            <a:extLst>
              <a:ext uri="{FF2B5EF4-FFF2-40B4-BE49-F238E27FC236}">
                <a16:creationId xmlns:a16="http://schemas.microsoft.com/office/drawing/2014/main" id="{AADD5AD8-8BD2-5AAC-1243-6B1BA62E1A2A}"/>
              </a:ext>
            </a:extLst>
          </p:cNvPr>
          <p:cNvSpPr/>
          <p:nvPr/>
        </p:nvSpPr>
        <p:spPr>
          <a:xfrm>
            <a:off x="1680881" y="2561114"/>
            <a:ext cx="1917613" cy="85108"/>
          </a:xfrm>
          <a:custGeom>
            <a:avLst/>
            <a:gdLst/>
            <a:ahLst/>
            <a:cxnLst/>
            <a:rect l="l" t="t" r="r" b="b"/>
            <a:pathLst>
              <a:path w="96593" h="4287" extrusionOk="0">
                <a:moveTo>
                  <a:pt x="96267" y="301"/>
                </a:moveTo>
                <a:lnTo>
                  <a:pt x="96267" y="3960"/>
                </a:lnTo>
                <a:lnTo>
                  <a:pt x="302" y="3960"/>
                </a:lnTo>
                <a:lnTo>
                  <a:pt x="302" y="301"/>
                </a:lnTo>
                <a:close/>
                <a:moveTo>
                  <a:pt x="1" y="1"/>
                </a:moveTo>
                <a:lnTo>
                  <a:pt x="1" y="4286"/>
                </a:lnTo>
                <a:lnTo>
                  <a:pt x="96593" y="4286"/>
                </a:lnTo>
                <a:lnTo>
                  <a:pt x="96593" y="4061"/>
                </a:lnTo>
                <a:lnTo>
                  <a:pt x="96593"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94;p54">
            <a:extLst>
              <a:ext uri="{FF2B5EF4-FFF2-40B4-BE49-F238E27FC236}">
                <a16:creationId xmlns:a16="http://schemas.microsoft.com/office/drawing/2014/main" id="{50E369D4-8D54-8F7B-423B-08E80768F6FD}"/>
              </a:ext>
            </a:extLst>
          </p:cNvPr>
          <p:cNvSpPr/>
          <p:nvPr/>
        </p:nvSpPr>
        <p:spPr>
          <a:xfrm>
            <a:off x="1713717" y="2587975"/>
            <a:ext cx="31367" cy="30871"/>
          </a:xfrm>
          <a:custGeom>
            <a:avLst/>
            <a:gdLst/>
            <a:ahLst/>
            <a:cxnLst/>
            <a:rect l="l" t="t" r="r" b="b"/>
            <a:pathLst>
              <a:path w="1580" h="1555" extrusionOk="0">
                <a:moveTo>
                  <a:pt x="853" y="1"/>
                </a:moveTo>
                <a:cubicBezTo>
                  <a:pt x="427" y="1"/>
                  <a:pt x="1" y="302"/>
                  <a:pt x="1" y="828"/>
                </a:cubicBezTo>
                <a:cubicBezTo>
                  <a:pt x="1" y="1254"/>
                  <a:pt x="427" y="1555"/>
                  <a:pt x="853" y="1555"/>
                </a:cubicBezTo>
                <a:cubicBezTo>
                  <a:pt x="1254" y="1555"/>
                  <a:pt x="1580" y="1254"/>
                  <a:pt x="1580" y="828"/>
                </a:cubicBezTo>
                <a:cubicBezTo>
                  <a:pt x="1580" y="302"/>
                  <a:pt x="1254" y="1"/>
                  <a:pt x="85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95;p54">
            <a:extLst>
              <a:ext uri="{FF2B5EF4-FFF2-40B4-BE49-F238E27FC236}">
                <a16:creationId xmlns:a16="http://schemas.microsoft.com/office/drawing/2014/main" id="{C753D5B5-3F06-2B9F-7EB9-33ED18CF01CC}"/>
              </a:ext>
            </a:extLst>
          </p:cNvPr>
          <p:cNvSpPr/>
          <p:nvPr/>
        </p:nvSpPr>
        <p:spPr>
          <a:xfrm>
            <a:off x="1711732" y="2585989"/>
            <a:ext cx="37343" cy="37343"/>
          </a:xfrm>
          <a:custGeom>
            <a:avLst/>
            <a:gdLst/>
            <a:ahLst/>
            <a:cxnLst/>
            <a:rect l="l" t="t" r="r" b="b"/>
            <a:pathLst>
              <a:path w="1881" h="1881" extrusionOk="0">
                <a:moveTo>
                  <a:pt x="953" y="301"/>
                </a:moveTo>
                <a:cubicBezTo>
                  <a:pt x="1254" y="301"/>
                  <a:pt x="1580" y="527"/>
                  <a:pt x="1580" y="928"/>
                </a:cubicBezTo>
                <a:cubicBezTo>
                  <a:pt x="1580" y="1254"/>
                  <a:pt x="1254" y="1555"/>
                  <a:pt x="953" y="1555"/>
                </a:cubicBezTo>
                <a:cubicBezTo>
                  <a:pt x="627" y="1555"/>
                  <a:pt x="326" y="1254"/>
                  <a:pt x="326" y="928"/>
                </a:cubicBezTo>
                <a:cubicBezTo>
                  <a:pt x="326" y="527"/>
                  <a:pt x="627" y="301"/>
                  <a:pt x="953" y="301"/>
                </a:cubicBezTo>
                <a:close/>
                <a:moveTo>
                  <a:pt x="953" y="1"/>
                </a:moveTo>
                <a:cubicBezTo>
                  <a:pt x="427" y="1"/>
                  <a:pt x="1" y="402"/>
                  <a:pt x="1" y="928"/>
                </a:cubicBezTo>
                <a:cubicBezTo>
                  <a:pt x="1" y="1454"/>
                  <a:pt x="427" y="1880"/>
                  <a:pt x="953" y="1880"/>
                </a:cubicBezTo>
                <a:cubicBezTo>
                  <a:pt x="1479" y="1880"/>
                  <a:pt x="1880" y="1454"/>
                  <a:pt x="1880" y="928"/>
                </a:cubicBezTo>
                <a:cubicBezTo>
                  <a:pt x="1880" y="402"/>
                  <a:pt x="1479" y="1"/>
                  <a:pt x="95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96;p54">
            <a:extLst>
              <a:ext uri="{FF2B5EF4-FFF2-40B4-BE49-F238E27FC236}">
                <a16:creationId xmlns:a16="http://schemas.microsoft.com/office/drawing/2014/main" id="{A1ED867C-1131-B7FE-97B2-9346DE526DA0}"/>
              </a:ext>
            </a:extLst>
          </p:cNvPr>
          <p:cNvSpPr/>
          <p:nvPr/>
        </p:nvSpPr>
        <p:spPr>
          <a:xfrm>
            <a:off x="1771944" y="2587975"/>
            <a:ext cx="31367" cy="30871"/>
          </a:xfrm>
          <a:custGeom>
            <a:avLst/>
            <a:gdLst/>
            <a:ahLst/>
            <a:cxnLst/>
            <a:rect l="l" t="t" r="r" b="b"/>
            <a:pathLst>
              <a:path w="1580" h="1555" extrusionOk="0">
                <a:moveTo>
                  <a:pt x="827" y="1"/>
                </a:moveTo>
                <a:cubicBezTo>
                  <a:pt x="426" y="1"/>
                  <a:pt x="0" y="302"/>
                  <a:pt x="0" y="828"/>
                </a:cubicBezTo>
                <a:cubicBezTo>
                  <a:pt x="0" y="1254"/>
                  <a:pt x="426" y="1555"/>
                  <a:pt x="827" y="1555"/>
                </a:cubicBezTo>
                <a:cubicBezTo>
                  <a:pt x="1253" y="1555"/>
                  <a:pt x="1579" y="1254"/>
                  <a:pt x="1579" y="828"/>
                </a:cubicBezTo>
                <a:cubicBezTo>
                  <a:pt x="1579" y="302"/>
                  <a:pt x="1253" y="1"/>
                  <a:pt x="8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97;p54">
            <a:extLst>
              <a:ext uri="{FF2B5EF4-FFF2-40B4-BE49-F238E27FC236}">
                <a16:creationId xmlns:a16="http://schemas.microsoft.com/office/drawing/2014/main" id="{F6A1CD94-FB40-5D44-CF22-904FF9AB97D7}"/>
              </a:ext>
            </a:extLst>
          </p:cNvPr>
          <p:cNvSpPr/>
          <p:nvPr/>
        </p:nvSpPr>
        <p:spPr>
          <a:xfrm>
            <a:off x="1769959" y="2585989"/>
            <a:ext cx="37323" cy="37343"/>
          </a:xfrm>
          <a:custGeom>
            <a:avLst/>
            <a:gdLst/>
            <a:ahLst/>
            <a:cxnLst/>
            <a:rect l="l" t="t" r="r" b="b"/>
            <a:pathLst>
              <a:path w="1880" h="1881" extrusionOk="0">
                <a:moveTo>
                  <a:pt x="927" y="301"/>
                </a:moveTo>
                <a:cubicBezTo>
                  <a:pt x="1253" y="301"/>
                  <a:pt x="1554" y="527"/>
                  <a:pt x="1554" y="928"/>
                </a:cubicBezTo>
                <a:cubicBezTo>
                  <a:pt x="1554" y="1254"/>
                  <a:pt x="1253" y="1555"/>
                  <a:pt x="927" y="1555"/>
                </a:cubicBezTo>
                <a:cubicBezTo>
                  <a:pt x="627" y="1555"/>
                  <a:pt x="301" y="1254"/>
                  <a:pt x="301" y="928"/>
                </a:cubicBezTo>
                <a:cubicBezTo>
                  <a:pt x="301" y="527"/>
                  <a:pt x="627" y="301"/>
                  <a:pt x="927" y="301"/>
                </a:cubicBezTo>
                <a:close/>
                <a:moveTo>
                  <a:pt x="927" y="1"/>
                </a:moveTo>
                <a:cubicBezTo>
                  <a:pt x="426" y="1"/>
                  <a:pt x="0" y="402"/>
                  <a:pt x="0" y="928"/>
                </a:cubicBezTo>
                <a:cubicBezTo>
                  <a:pt x="0" y="1454"/>
                  <a:pt x="426" y="1880"/>
                  <a:pt x="927" y="1880"/>
                </a:cubicBezTo>
                <a:cubicBezTo>
                  <a:pt x="1454" y="1880"/>
                  <a:pt x="1880" y="1454"/>
                  <a:pt x="1880" y="928"/>
                </a:cubicBezTo>
                <a:cubicBezTo>
                  <a:pt x="1880" y="402"/>
                  <a:pt x="1454" y="1"/>
                  <a:pt x="9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98;p54">
            <a:extLst>
              <a:ext uri="{FF2B5EF4-FFF2-40B4-BE49-F238E27FC236}">
                <a16:creationId xmlns:a16="http://schemas.microsoft.com/office/drawing/2014/main" id="{575940B8-AF1F-3A8A-5460-9CB3AE384328}"/>
              </a:ext>
            </a:extLst>
          </p:cNvPr>
          <p:cNvSpPr/>
          <p:nvPr/>
        </p:nvSpPr>
        <p:spPr>
          <a:xfrm>
            <a:off x="1830152" y="2587975"/>
            <a:ext cx="32856" cy="30871"/>
          </a:xfrm>
          <a:custGeom>
            <a:avLst/>
            <a:gdLst/>
            <a:ahLst/>
            <a:cxnLst/>
            <a:rect l="l" t="t" r="r" b="b"/>
            <a:pathLst>
              <a:path w="1655" h="1555" extrusionOk="0">
                <a:moveTo>
                  <a:pt x="828" y="1"/>
                </a:moveTo>
                <a:cubicBezTo>
                  <a:pt x="402" y="1"/>
                  <a:pt x="1" y="302"/>
                  <a:pt x="1" y="828"/>
                </a:cubicBezTo>
                <a:cubicBezTo>
                  <a:pt x="1" y="1254"/>
                  <a:pt x="402" y="1555"/>
                  <a:pt x="828" y="1555"/>
                </a:cubicBezTo>
                <a:cubicBezTo>
                  <a:pt x="1254" y="1555"/>
                  <a:pt x="1655" y="1254"/>
                  <a:pt x="1655" y="828"/>
                </a:cubicBezTo>
                <a:cubicBezTo>
                  <a:pt x="1655" y="302"/>
                  <a:pt x="1254" y="1"/>
                  <a:pt x="82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99;p54">
            <a:extLst>
              <a:ext uri="{FF2B5EF4-FFF2-40B4-BE49-F238E27FC236}">
                <a16:creationId xmlns:a16="http://schemas.microsoft.com/office/drawing/2014/main" id="{161CA5EA-96F7-704F-1F84-D4840BCC2DC5}"/>
              </a:ext>
            </a:extLst>
          </p:cNvPr>
          <p:cNvSpPr/>
          <p:nvPr/>
        </p:nvSpPr>
        <p:spPr>
          <a:xfrm>
            <a:off x="1828167" y="2585989"/>
            <a:ext cx="37343" cy="37343"/>
          </a:xfrm>
          <a:custGeom>
            <a:avLst/>
            <a:gdLst/>
            <a:ahLst/>
            <a:cxnLst/>
            <a:rect l="l" t="t" r="r" b="b"/>
            <a:pathLst>
              <a:path w="1881" h="1881" extrusionOk="0">
                <a:moveTo>
                  <a:pt x="928" y="301"/>
                </a:moveTo>
                <a:cubicBezTo>
                  <a:pt x="1254" y="301"/>
                  <a:pt x="1554" y="527"/>
                  <a:pt x="1554" y="928"/>
                </a:cubicBezTo>
                <a:cubicBezTo>
                  <a:pt x="1554" y="1254"/>
                  <a:pt x="1254" y="1555"/>
                  <a:pt x="928" y="1555"/>
                </a:cubicBezTo>
                <a:cubicBezTo>
                  <a:pt x="627" y="1555"/>
                  <a:pt x="301" y="1254"/>
                  <a:pt x="301" y="928"/>
                </a:cubicBezTo>
                <a:cubicBezTo>
                  <a:pt x="301" y="527"/>
                  <a:pt x="627" y="301"/>
                  <a:pt x="928" y="301"/>
                </a:cubicBezTo>
                <a:close/>
                <a:moveTo>
                  <a:pt x="928" y="1"/>
                </a:moveTo>
                <a:cubicBezTo>
                  <a:pt x="401" y="1"/>
                  <a:pt x="0" y="402"/>
                  <a:pt x="0" y="928"/>
                </a:cubicBezTo>
                <a:cubicBezTo>
                  <a:pt x="0" y="1454"/>
                  <a:pt x="401" y="1880"/>
                  <a:pt x="928" y="1880"/>
                </a:cubicBezTo>
                <a:cubicBezTo>
                  <a:pt x="1454" y="1880"/>
                  <a:pt x="1880" y="1454"/>
                  <a:pt x="1880" y="928"/>
                </a:cubicBezTo>
                <a:cubicBezTo>
                  <a:pt x="1880" y="402"/>
                  <a:pt x="1454" y="1"/>
                  <a:pt x="92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1000;p54">
            <a:extLst>
              <a:ext uri="{FF2B5EF4-FFF2-40B4-BE49-F238E27FC236}">
                <a16:creationId xmlns:a16="http://schemas.microsoft.com/office/drawing/2014/main" id="{A7946BC3-5CCD-5397-7259-81A11DFB36AD}"/>
              </a:ext>
            </a:extLst>
          </p:cNvPr>
          <p:cNvSpPr/>
          <p:nvPr/>
        </p:nvSpPr>
        <p:spPr>
          <a:xfrm>
            <a:off x="1502268" y="2161146"/>
            <a:ext cx="727951" cy="418391"/>
          </a:xfrm>
          <a:custGeom>
            <a:avLst/>
            <a:gdLst/>
            <a:ahLst/>
            <a:cxnLst/>
            <a:rect l="l" t="t" r="r" b="b"/>
            <a:pathLst>
              <a:path w="36668" h="21075" extrusionOk="0">
                <a:moveTo>
                  <a:pt x="30473" y="0"/>
                </a:moveTo>
                <a:cubicBezTo>
                  <a:pt x="27920" y="0"/>
                  <a:pt x="23583" y="379"/>
                  <a:pt x="16416" y="1877"/>
                </a:cubicBezTo>
                <a:cubicBezTo>
                  <a:pt x="2005" y="4784"/>
                  <a:pt x="0" y="7391"/>
                  <a:pt x="0" y="7391"/>
                </a:cubicBezTo>
                <a:lnTo>
                  <a:pt x="2832" y="21075"/>
                </a:lnTo>
                <a:cubicBezTo>
                  <a:pt x="2832" y="21075"/>
                  <a:pt x="4812" y="18468"/>
                  <a:pt x="19324" y="15436"/>
                </a:cubicBezTo>
                <a:cubicBezTo>
                  <a:pt x="26162" y="13997"/>
                  <a:pt x="30416" y="13619"/>
                  <a:pt x="32998" y="13619"/>
                </a:cubicBezTo>
                <a:cubicBezTo>
                  <a:pt x="35857" y="13619"/>
                  <a:pt x="36667" y="14082"/>
                  <a:pt x="36667" y="14082"/>
                </a:cubicBezTo>
                <a:lnTo>
                  <a:pt x="33835" y="398"/>
                </a:lnTo>
                <a:cubicBezTo>
                  <a:pt x="33835" y="398"/>
                  <a:pt x="33090" y="0"/>
                  <a:pt x="304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1001;p54">
            <a:extLst>
              <a:ext uri="{FF2B5EF4-FFF2-40B4-BE49-F238E27FC236}">
                <a16:creationId xmlns:a16="http://schemas.microsoft.com/office/drawing/2014/main" id="{38B8AF6C-25B6-2231-79A8-C4A94CE00370}"/>
              </a:ext>
            </a:extLst>
          </p:cNvPr>
          <p:cNvSpPr/>
          <p:nvPr/>
        </p:nvSpPr>
        <p:spPr>
          <a:xfrm>
            <a:off x="1496292" y="2156600"/>
            <a:ext cx="737898" cy="428238"/>
          </a:xfrm>
          <a:custGeom>
            <a:avLst/>
            <a:gdLst/>
            <a:ahLst/>
            <a:cxnLst/>
            <a:rect l="l" t="t" r="r" b="b"/>
            <a:pathLst>
              <a:path w="37169" h="21571" extrusionOk="0">
                <a:moveTo>
                  <a:pt x="30602" y="427"/>
                </a:moveTo>
                <a:cubicBezTo>
                  <a:pt x="31956" y="427"/>
                  <a:pt x="32783" y="527"/>
                  <a:pt x="33309" y="627"/>
                </a:cubicBezTo>
                <a:cubicBezTo>
                  <a:pt x="33635" y="727"/>
                  <a:pt x="33735" y="727"/>
                  <a:pt x="33835" y="727"/>
                </a:cubicBezTo>
                <a:lnTo>
                  <a:pt x="33936" y="853"/>
                </a:lnTo>
                <a:lnTo>
                  <a:pt x="33961" y="853"/>
                </a:lnTo>
                <a:lnTo>
                  <a:pt x="36675" y="13964"/>
                </a:lnTo>
                <a:lnTo>
                  <a:pt x="36675" y="13964"/>
                </a:lnTo>
                <a:cubicBezTo>
                  <a:pt x="36209" y="13809"/>
                  <a:pt x="35257" y="13585"/>
                  <a:pt x="33409" y="13585"/>
                </a:cubicBezTo>
                <a:cubicBezTo>
                  <a:pt x="30803" y="13585"/>
                  <a:pt x="26517" y="14011"/>
                  <a:pt x="19524" y="15464"/>
                </a:cubicBezTo>
                <a:cubicBezTo>
                  <a:pt x="12331" y="16918"/>
                  <a:pt x="8146" y="18397"/>
                  <a:pt x="5840" y="19424"/>
                </a:cubicBezTo>
                <a:cubicBezTo>
                  <a:pt x="4399" y="20089"/>
                  <a:pt x="3619" y="20584"/>
                  <a:pt x="3239" y="20858"/>
                </a:cubicBezTo>
                <a:lnTo>
                  <a:pt x="3239" y="20858"/>
                </a:lnTo>
                <a:lnTo>
                  <a:pt x="466" y="7805"/>
                </a:lnTo>
                <a:lnTo>
                  <a:pt x="466" y="7805"/>
                </a:lnTo>
                <a:cubicBezTo>
                  <a:pt x="820" y="7448"/>
                  <a:pt x="3596" y="4955"/>
                  <a:pt x="16818" y="2306"/>
                </a:cubicBezTo>
                <a:cubicBezTo>
                  <a:pt x="23810" y="853"/>
                  <a:pt x="28096" y="427"/>
                  <a:pt x="30602" y="427"/>
                </a:cubicBezTo>
                <a:close/>
                <a:moveTo>
                  <a:pt x="30602" y="1"/>
                </a:moveTo>
                <a:cubicBezTo>
                  <a:pt x="27996" y="1"/>
                  <a:pt x="23710" y="427"/>
                  <a:pt x="16717" y="1880"/>
                </a:cubicBezTo>
                <a:cubicBezTo>
                  <a:pt x="9499" y="3359"/>
                  <a:pt x="5314" y="4712"/>
                  <a:pt x="3033" y="5740"/>
                </a:cubicBezTo>
                <a:cubicBezTo>
                  <a:pt x="627" y="6793"/>
                  <a:pt x="101" y="7519"/>
                  <a:pt x="101" y="7519"/>
                </a:cubicBezTo>
                <a:cubicBezTo>
                  <a:pt x="101" y="7620"/>
                  <a:pt x="0" y="7620"/>
                  <a:pt x="101" y="7745"/>
                </a:cubicBezTo>
                <a:lnTo>
                  <a:pt x="2933" y="21404"/>
                </a:lnTo>
                <a:cubicBezTo>
                  <a:pt x="2933" y="21494"/>
                  <a:pt x="2984" y="21570"/>
                  <a:pt x="3050" y="21570"/>
                </a:cubicBezTo>
                <a:cubicBezTo>
                  <a:pt x="3076" y="21570"/>
                  <a:pt x="3105" y="21558"/>
                  <a:pt x="3133" y="21529"/>
                </a:cubicBezTo>
                <a:cubicBezTo>
                  <a:pt x="3232" y="21529"/>
                  <a:pt x="3331" y="21408"/>
                  <a:pt x="3334" y="21309"/>
                </a:cubicBezTo>
                <a:lnTo>
                  <a:pt x="3334" y="21309"/>
                </a:lnTo>
                <a:cubicBezTo>
                  <a:pt x="3891" y="20814"/>
                  <a:pt x="6997" y="18515"/>
                  <a:pt x="19625" y="15890"/>
                </a:cubicBezTo>
                <a:cubicBezTo>
                  <a:pt x="26617" y="14412"/>
                  <a:pt x="30903" y="14011"/>
                  <a:pt x="33409" y="14011"/>
                </a:cubicBezTo>
                <a:cubicBezTo>
                  <a:pt x="34763" y="14011"/>
                  <a:pt x="35615" y="14111"/>
                  <a:pt x="36141" y="14211"/>
                </a:cubicBezTo>
                <a:cubicBezTo>
                  <a:pt x="36442" y="14311"/>
                  <a:pt x="36642" y="14311"/>
                  <a:pt x="36768" y="14412"/>
                </a:cubicBezTo>
                <a:cubicBezTo>
                  <a:pt x="36768" y="14482"/>
                  <a:pt x="36817" y="14564"/>
                  <a:pt x="36881" y="14564"/>
                </a:cubicBezTo>
                <a:cubicBezTo>
                  <a:pt x="36908" y="14564"/>
                  <a:pt x="36938" y="14549"/>
                  <a:pt x="36968" y="14512"/>
                </a:cubicBezTo>
                <a:cubicBezTo>
                  <a:pt x="37068" y="14512"/>
                  <a:pt x="37169" y="14412"/>
                  <a:pt x="37169" y="14311"/>
                </a:cubicBezTo>
                <a:cubicBezTo>
                  <a:pt x="37169" y="14311"/>
                  <a:pt x="37169" y="14220"/>
                  <a:pt x="37138" y="14160"/>
                </a:cubicBezTo>
                <a:lnTo>
                  <a:pt x="37138" y="14160"/>
                </a:lnTo>
                <a:lnTo>
                  <a:pt x="34362" y="627"/>
                </a:lnTo>
                <a:cubicBezTo>
                  <a:pt x="34362" y="527"/>
                  <a:pt x="34261" y="527"/>
                  <a:pt x="34261" y="427"/>
                </a:cubicBezTo>
                <a:cubicBezTo>
                  <a:pt x="34136" y="427"/>
                  <a:pt x="33309" y="1"/>
                  <a:pt x="3060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02;p54">
            <a:extLst>
              <a:ext uri="{FF2B5EF4-FFF2-40B4-BE49-F238E27FC236}">
                <a16:creationId xmlns:a16="http://schemas.microsoft.com/office/drawing/2014/main" id="{447F582C-6D4B-0D31-30B7-4EBD913CA10A}"/>
              </a:ext>
            </a:extLst>
          </p:cNvPr>
          <p:cNvSpPr/>
          <p:nvPr/>
        </p:nvSpPr>
        <p:spPr>
          <a:xfrm>
            <a:off x="2354575" y="2059084"/>
            <a:ext cx="8477" cy="269696"/>
          </a:xfrm>
          <a:custGeom>
            <a:avLst/>
            <a:gdLst/>
            <a:ahLst/>
            <a:cxnLst/>
            <a:rect l="l" t="t" r="r" b="b"/>
            <a:pathLst>
              <a:path w="427" h="13585" extrusionOk="0">
                <a:moveTo>
                  <a:pt x="201" y="0"/>
                </a:moveTo>
                <a:cubicBezTo>
                  <a:pt x="101" y="0"/>
                  <a:pt x="1" y="126"/>
                  <a:pt x="1" y="226"/>
                </a:cubicBezTo>
                <a:lnTo>
                  <a:pt x="1" y="13384"/>
                </a:lnTo>
                <a:cubicBezTo>
                  <a:pt x="1" y="13484"/>
                  <a:pt x="101" y="13584"/>
                  <a:pt x="201" y="13584"/>
                </a:cubicBezTo>
                <a:cubicBezTo>
                  <a:pt x="302" y="13584"/>
                  <a:pt x="427" y="13484"/>
                  <a:pt x="427" y="13384"/>
                </a:cubicBezTo>
                <a:lnTo>
                  <a:pt x="427" y="226"/>
                </a:lnTo>
                <a:cubicBezTo>
                  <a:pt x="427" y="126"/>
                  <a:pt x="302" y="0"/>
                  <a:pt x="2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03;p54">
            <a:extLst>
              <a:ext uri="{FF2B5EF4-FFF2-40B4-BE49-F238E27FC236}">
                <a16:creationId xmlns:a16="http://schemas.microsoft.com/office/drawing/2014/main" id="{C70F7D36-E322-B555-3E4A-7B1C01064CCF}"/>
              </a:ext>
            </a:extLst>
          </p:cNvPr>
          <p:cNvSpPr/>
          <p:nvPr/>
        </p:nvSpPr>
        <p:spPr>
          <a:xfrm>
            <a:off x="2344133" y="2250145"/>
            <a:ext cx="28885" cy="28866"/>
          </a:xfrm>
          <a:custGeom>
            <a:avLst/>
            <a:gdLst/>
            <a:ahLst/>
            <a:cxnLst/>
            <a:rect l="l" t="t" r="r" b="b"/>
            <a:pathLst>
              <a:path w="1455" h="1454" extrusionOk="0">
                <a:moveTo>
                  <a:pt x="727" y="0"/>
                </a:moveTo>
                <a:cubicBezTo>
                  <a:pt x="326" y="0"/>
                  <a:pt x="0" y="301"/>
                  <a:pt x="0" y="727"/>
                </a:cubicBezTo>
                <a:cubicBezTo>
                  <a:pt x="0" y="1153"/>
                  <a:pt x="326" y="1454"/>
                  <a:pt x="727" y="1454"/>
                </a:cubicBezTo>
                <a:cubicBezTo>
                  <a:pt x="1153" y="1454"/>
                  <a:pt x="1454" y="1153"/>
                  <a:pt x="1454" y="727"/>
                </a:cubicBezTo>
                <a:cubicBezTo>
                  <a:pt x="1454" y="301"/>
                  <a:pt x="1153" y="0"/>
                  <a:pt x="72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04;p54">
            <a:extLst>
              <a:ext uri="{FF2B5EF4-FFF2-40B4-BE49-F238E27FC236}">
                <a16:creationId xmlns:a16="http://schemas.microsoft.com/office/drawing/2014/main" id="{6135C3E7-8FD6-E188-408F-0D096B789E00}"/>
              </a:ext>
            </a:extLst>
          </p:cNvPr>
          <p:cNvSpPr/>
          <p:nvPr/>
        </p:nvSpPr>
        <p:spPr>
          <a:xfrm>
            <a:off x="2323228" y="2324770"/>
            <a:ext cx="72680" cy="151276"/>
          </a:xfrm>
          <a:custGeom>
            <a:avLst/>
            <a:gdLst/>
            <a:ahLst/>
            <a:cxnLst/>
            <a:rect l="l" t="t" r="r" b="b"/>
            <a:pathLst>
              <a:path w="3661" h="7620" extrusionOk="0">
                <a:moveTo>
                  <a:pt x="1053" y="1"/>
                </a:moveTo>
                <a:cubicBezTo>
                  <a:pt x="753" y="1"/>
                  <a:pt x="427" y="301"/>
                  <a:pt x="427" y="627"/>
                </a:cubicBezTo>
                <a:lnTo>
                  <a:pt x="1" y="7620"/>
                </a:lnTo>
                <a:lnTo>
                  <a:pt x="3660" y="7620"/>
                </a:lnTo>
                <a:lnTo>
                  <a:pt x="3259" y="627"/>
                </a:lnTo>
                <a:cubicBezTo>
                  <a:pt x="3259" y="301"/>
                  <a:pt x="2933" y="1"/>
                  <a:pt x="26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05;p54">
            <a:extLst>
              <a:ext uri="{FF2B5EF4-FFF2-40B4-BE49-F238E27FC236}">
                <a16:creationId xmlns:a16="http://schemas.microsoft.com/office/drawing/2014/main" id="{61FD39A1-AEF7-38AF-F626-88BE15CE0F7F}"/>
              </a:ext>
            </a:extLst>
          </p:cNvPr>
          <p:cNvSpPr/>
          <p:nvPr/>
        </p:nvSpPr>
        <p:spPr>
          <a:xfrm>
            <a:off x="2767051" y="2332731"/>
            <a:ext cx="1509127" cy="1051369"/>
          </a:xfrm>
          <a:custGeom>
            <a:avLst/>
            <a:gdLst/>
            <a:ahLst/>
            <a:cxnLst/>
            <a:rect l="l" t="t" r="r" b="b"/>
            <a:pathLst>
              <a:path w="76017" h="52959" extrusionOk="0">
                <a:moveTo>
                  <a:pt x="1" y="1"/>
                </a:moveTo>
                <a:lnTo>
                  <a:pt x="1" y="52958"/>
                </a:lnTo>
                <a:lnTo>
                  <a:pt x="76016" y="52958"/>
                </a:lnTo>
                <a:lnTo>
                  <a:pt x="7601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06;p54">
            <a:extLst>
              <a:ext uri="{FF2B5EF4-FFF2-40B4-BE49-F238E27FC236}">
                <a16:creationId xmlns:a16="http://schemas.microsoft.com/office/drawing/2014/main" id="{6EE76D8B-2517-D190-8FE5-B9D5F3839E9F}"/>
              </a:ext>
            </a:extLst>
          </p:cNvPr>
          <p:cNvSpPr/>
          <p:nvPr/>
        </p:nvSpPr>
        <p:spPr>
          <a:xfrm>
            <a:off x="2765066" y="2330746"/>
            <a:ext cx="1513594" cy="1057324"/>
          </a:xfrm>
          <a:custGeom>
            <a:avLst/>
            <a:gdLst/>
            <a:ahLst/>
            <a:cxnLst/>
            <a:rect l="l" t="t" r="r" b="b"/>
            <a:pathLst>
              <a:path w="76242" h="53259" extrusionOk="0">
                <a:moveTo>
                  <a:pt x="75916" y="326"/>
                </a:moveTo>
                <a:lnTo>
                  <a:pt x="75916" y="52958"/>
                </a:lnTo>
                <a:lnTo>
                  <a:pt x="301" y="52958"/>
                </a:lnTo>
                <a:lnTo>
                  <a:pt x="301" y="326"/>
                </a:lnTo>
                <a:close/>
                <a:moveTo>
                  <a:pt x="1" y="0"/>
                </a:moveTo>
                <a:lnTo>
                  <a:pt x="1" y="101"/>
                </a:lnTo>
                <a:lnTo>
                  <a:pt x="1" y="53058"/>
                </a:lnTo>
                <a:lnTo>
                  <a:pt x="1" y="53259"/>
                </a:lnTo>
                <a:lnTo>
                  <a:pt x="76242" y="53259"/>
                </a:lnTo>
                <a:lnTo>
                  <a:pt x="76242" y="53058"/>
                </a:lnTo>
                <a:lnTo>
                  <a:pt x="76242" y="101"/>
                </a:lnTo>
                <a:lnTo>
                  <a:pt x="76242" y="0"/>
                </a:ln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07;p54">
            <a:extLst>
              <a:ext uri="{FF2B5EF4-FFF2-40B4-BE49-F238E27FC236}">
                <a16:creationId xmlns:a16="http://schemas.microsoft.com/office/drawing/2014/main" id="{7D85035A-C2E8-9810-38DE-DCD2B02F82C1}"/>
              </a:ext>
            </a:extLst>
          </p:cNvPr>
          <p:cNvSpPr/>
          <p:nvPr/>
        </p:nvSpPr>
        <p:spPr>
          <a:xfrm>
            <a:off x="2810845" y="2378511"/>
            <a:ext cx="1422035" cy="961794"/>
          </a:xfrm>
          <a:custGeom>
            <a:avLst/>
            <a:gdLst/>
            <a:ahLst/>
            <a:cxnLst/>
            <a:rect l="l" t="t" r="r" b="b"/>
            <a:pathLst>
              <a:path w="71630" h="48447" extrusionOk="0">
                <a:moveTo>
                  <a:pt x="5213" y="1"/>
                </a:moveTo>
                <a:cubicBezTo>
                  <a:pt x="5213" y="2833"/>
                  <a:pt x="2908" y="5214"/>
                  <a:pt x="0" y="5214"/>
                </a:cubicBezTo>
                <a:lnTo>
                  <a:pt x="0" y="43234"/>
                </a:lnTo>
                <a:cubicBezTo>
                  <a:pt x="2908" y="43234"/>
                  <a:pt x="5213" y="45640"/>
                  <a:pt x="5213" y="48447"/>
                </a:cubicBezTo>
                <a:lnTo>
                  <a:pt x="66417" y="48447"/>
                </a:lnTo>
                <a:cubicBezTo>
                  <a:pt x="66417" y="45640"/>
                  <a:pt x="68697" y="43234"/>
                  <a:pt x="71630" y="43234"/>
                </a:cubicBezTo>
                <a:lnTo>
                  <a:pt x="71630" y="5214"/>
                </a:lnTo>
                <a:cubicBezTo>
                  <a:pt x="68697" y="5214"/>
                  <a:pt x="66417" y="2833"/>
                  <a:pt x="6641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08;p54">
            <a:extLst>
              <a:ext uri="{FF2B5EF4-FFF2-40B4-BE49-F238E27FC236}">
                <a16:creationId xmlns:a16="http://schemas.microsoft.com/office/drawing/2014/main" id="{30878D1E-7B10-10CB-6E14-E0EC2BD41B0C}"/>
              </a:ext>
            </a:extLst>
          </p:cNvPr>
          <p:cNvSpPr/>
          <p:nvPr/>
        </p:nvSpPr>
        <p:spPr>
          <a:xfrm>
            <a:off x="2808364" y="2374540"/>
            <a:ext cx="1426521" cy="970251"/>
          </a:xfrm>
          <a:custGeom>
            <a:avLst/>
            <a:gdLst/>
            <a:ahLst/>
            <a:cxnLst/>
            <a:rect l="l" t="t" r="r" b="b"/>
            <a:pathLst>
              <a:path w="71856" h="48873" extrusionOk="0">
                <a:moveTo>
                  <a:pt x="66317" y="301"/>
                </a:moveTo>
                <a:cubicBezTo>
                  <a:pt x="66370" y="3123"/>
                  <a:pt x="68651" y="5433"/>
                  <a:pt x="71554" y="5535"/>
                </a:cubicBezTo>
                <a:lnTo>
                  <a:pt x="71554" y="5535"/>
                </a:lnTo>
                <a:lnTo>
                  <a:pt x="71554" y="43337"/>
                </a:lnTo>
                <a:lnTo>
                  <a:pt x="71554" y="43337"/>
                </a:lnTo>
                <a:cubicBezTo>
                  <a:pt x="68651" y="43439"/>
                  <a:pt x="66371" y="45749"/>
                  <a:pt x="66317" y="48547"/>
                </a:cubicBezTo>
                <a:lnTo>
                  <a:pt x="5538" y="48547"/>
                </a:lnTo>
                <a:cubicBezTo>
                  <a:pt x="5485" y="45749"/>
                  <a:pt x="3205" y="43440"/>
                  <a:pt x="326" y="43337"/>
                </a:cubicBezTo>
                <a:lnTo>
                  <a:pt x="326" y="43337"/>
                </a:lnTo>
                <a:lnTo>
                  <a:pt x="326" y="5535"/>
                </a:lnTo>
                <a:lnTo>
                  <a:pt x="326" y="5535"/>
                </a:lnTo>
                <a:cubicBezTo>
                  <a:pt x="3205" y="5432"/>
                  <a:pt x="5485" y="3122"/>
                  <a:pt x="5538" y="301"/>
                </a:cubicBezTo>
                <a:close/>
                <a:moveTo>
                  <a:pt x="5338" y="0"/>
                </a:moveTo>
                <a:lnTo>
                  <a:pt x="5238" y="100"/>
                </a:lnTo>
                <a:lnTo>
                  <a:pt x="5238" y="201"/>
                </a:lnTo>
                <a:cubicBezTo>
                  <a:pt x="5238" y="1554"/>
                  <a:pt x="4612" y="2807"/>
                  <a:pt x="3759" y="3759"/>
                </a:cubicBezTo>
                <a:cubicBezTo>
                  <a:pt x="2832" y="4687"/>
                  <a:pt x="1579" y="5213"/>
                  <a:pt x="125" y="5213"/>
                </a:cubicBezTo>
                <a:lnTo>
                  <a:pt x="0" y="5313"/>
                </a:lnTo>
                <a:lnTo>
                  <a:pt x="0" y="5414"/>
                </a:lnTo>
                <a:lnTo>
                  <a:pt x="0" y="43434"/>
                </a:lnTo>
                <a:lnTo>
                  <a:pt x="0" y="43534"/>
                </a:lnTo>
                <a:lnTo>
                  <a:pt x="125" y="43634"/>
                </a:lnTo>
                <a:cubicBezTo>
                  <a:pt x="1579" y="43634"/>
                  <a:pt x="2832" y="44161"/>
                  <a:pt x="3759" y="45113"/>
                </a:cubicBezTo>
                <a:cubicBezTo>
                  <a:pt x="4612" y="46040"/>
                  <a:pt x="5238" y="47293"/>
                  <a:pt x="5238" y="48647"/>
                </a:cubicBezTo>
                <a:lnTo>
                  <a:pt x="5238" y="48772"/>
                </a:lnTo>
                <a:lnTo>
                  <a:pt x="5338" y="48872"/>
                </a:lnTo>
                <a:lnTo>
                  <a:pt x="66542" y="48872"/>
                </a:lnTo>
                <a:cubicBezTo>
                  <a:pt x="66542" y="48872"/>
                  <a:pt x="66642" y="48872"/>
                  <a:pt x="66642" y="48772"/>
                </a:cubicBezTo>
                <a:lnTo>
                  <a:pt x="66642" y="48647"/>
                </a:lnTo>
                <a:cubicBezTo>
                  <a:pt x="66642" y="47293"/>
                  <a:pt x="67269" y="46040"/>
                  <a:pt x="68096" y="45113"/>
                </a:cubicBezTo>
                <a:cubicBezTo>
                  <a:pt x="69048" y="44161"/>
                  <a:pt x="70301" y="43634"/>
                  <a:pt x="71755" y="43634"/>
                </a:cubicBezTo>
                <a:cubicBezTo>
                  <a:pt x="71755" y="43634"/>
                  <a:pt x="71855" y="43634"/>
                  <a:pt x="71855" y="43534"/>
                </a:cubicBezTo>
                <a:lnTo>
                  <a:pt x="71855" y="43434"/>
                </a:lnTo>
                <a:lnTo>
                  <a:pt x="71855" y="5414"/>
                </a:lnTo>
                <a:lnTo>
                  <a:pt x="71855" y="5313"/>
                </a:lnTo>
                <a:cubicBezTo>
                  <a:pt x="71855" y="5213"/>
                  <a:pt x="71755" y="5213"/>
                  <a:pt x="71755" y="5213"/>
                </a:cubicBezTo>
                <a:cubicBezTo>
                  <a:pt x="70301" y="5213"/>
                  <a:pt x="69048" y="4687"/>
                  <a:pt x="68096" y="3759"/>
                </a:cubicBezTo>
                <a:cubicBezTo>
                  <a:pt x="67269" y="2807"/>
                  <a:pt x="66642" y="1554"/>
                  <a:pt x="66642" y="201"/>
                </a:cubicBezTo>
                <a:lnTo>
                  <a:pt x="66642" y="100"/>
                </a:lnTo>
                <a:cubicBezTo>
                  <a:pt x="66642" y="0"/>
                  <a:pt x="66542" y="0"/>
                  <a:pt x="66542"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09;p54">
            <a:extLst>
              <a:ext uri="{FF2B5EF4-FFF2-40B4-BE49-F238E27FC236}">
                <a16:creationId xmlns:a16="http://schemas.microsoft.com/office/drawing/2014/main" id="{F612EA41-D5BF-C17E-4614-C782D789CCEA}"/>
              </a:ext>
            </a:extLst>
          </p:cNvPr>
          <p:cNvSpPr/>
          <p:nvPr/>
        </p:nvSpPr>
        <p:spPr>
          <a:xfrm>
            <a:off x="2953645" y="2755669"/>
            <a:ext cx="1135940" cy="33352"/>
          </a:xfrm>
          <a:custGeom>
            <a:avLst/>
            <a:gdLst/>
            <a:ahLst/>
            <a:cxnLst/>
            <a:rect l="l" t="t" r="r" b="b"/>
            <a:pathLst>
              <a:path w="57219" h="1680" extrusionOk="0">
                <a:moveTo>
                  <a:pt x="0" y="0"/>
                </a:moveTo>
                <a:lnTo>
                  <a:pt x="0" y="1679"/>
                </a:lnTo>
                <a:lnTo>
                  <a:pt x="57219" y="1679"/>
                </a:lnTo>
                <a:lnTo>
                  <a:pt x="5721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10;p54">
            <a:extLst>
              <a:ext uri="{FF2B5EF4-FFF2-40B4-BE49-F238E27FC236}">
                <a16:creationId xmlns:a16="http://schemas.microsoft.com/office/drawing/2014/main" id="{4AB97D8C-C3B1-E199-CBB6-B1EEE397E7F2}"/>
              </a:ext>
            </a:extLst>
          </p:cNvPr>
          <p:cNvSpPr/>
          <p:nvPr/>
        </p:nvSpPr>
        <p:spPr>
          <a:xfrm>
            <a:off x="2953645" y="2836766"/>
            <a:ext cx="1135940" cy="35337"/>
          </a:xfrm>
          <a:custGeom>
            <a:avLst/>
            <a:gdLst/>
            <a:ahLst/>
            <a:cxnLst/>
            <a:rect l="l" t="t" r="r" b="b"/>
            <a:pathLst>
              <a:path w="57219" h="1780" extrusionOk="0">
                <a:moveTo>
                  <a:pt x="0" y="0"/>
                </a:moveTo>
                <a:lnTo>
                  <a:pt x="0" y="1780"/>
                </a:lnTo>
                <a:lnTo>
                  <a:pt x="57219" y="1780"/>
                </a:lnTo>
                <a:lnTo>
                  <a:pt x="5721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11;p54">
            <a:extLst>
              <a:ext uri="{FF2B5EF4-FFF2-40B4-BE49-F238E27FC236}">
                <a16:creationId xmlns:a16="http://schemas.microsoft.com/office/drawing/2014/main" id="{A3015310-D402-2740-06F2-17F7B0182272}"/>
              </a:ext>
            </a:extLst>
          </p:cNvPr>
          <p:cNvSpPr/>
          <p:nvPr/>
        </p:nvSpPr>
        <p:spPr>
          <a:xfrm>
            <a:off x="2953645" y="2919849"/>
            <a:ext cx="1135940" cy="32856"/>
          </a:xfrm>
          <a:custGeom>
            <a:avLst/>
            <a:gdLst/>
            <a:ahLst/>
            <a:cxnLst/>
            <a:rect l="l" t="t" r="r" b="b"/>
            <a:pathLst>
              <a:path w="57219" h="1655" extrusionOk="0">
                <a:moveTo>
                  <a:pt x="0" y="1"/>
                </a:moveTo>
                <a:lnTo>
                  <a:pt x="0" y="1655"/>
                </a:lnTo>
                <a:lnTo>
                  <a:pt x="57219" y="1655"/>
                </a:lnTo>
                <a:lnTo>
                  <a:pt x="5721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12;p54">
            <a:extLst>
              <a:ext uri="{FF2B5EF4-FFF2-40B4-BE49-F238E27FC236}">
                <a16:creationId xmlns:a16="http://schemas.microsoft.com/office/drawing/2014/main" id="{3DB1D4F5-B7B4-6316-ECF5-F7E67BEECFBF}"/>
              </a:ext>
            </a:extLst>
          </p:cNvPr>
          <p:cNvSpPr/>
          <p:nvPr/>
        </p:nvSpPr>
        <p:spPr>
          <a:xfrm>
            <a:off x="3428318" y="3160183"/>
            <a:ext cx="107978" cy="130371"/>
          </a:xfrm>
          <a:custGeom>
            <a:avLst/>
            <a:gdLst/>
            <a:ahLst/>
            <a:cxnLst/>
            <a:rect l="l" t="t" r="r" b="b"/>
            <a:pathLst>
              <a:path w="5439" h="6567" extrusionOk="0">
                <a:moveTo>
                  <a:pt x="2106" y="0"/>
                </a:moveTo>
                <a:lnTo>
                  <a:pt x="0" y="5213"/>
                </a:lnTo>
                <a:lnTo>
                  <a:pt x="1980" y="5113"/>
                </a:lnTo>
                <a:lnTo>
                  <a:pt x="3359" y="6567"/>
                </a:lnTo>
                <a:lnTo>
                  <a:pt x="5439" y="1253"/>
                </a:lnTo>
                <a:lnTo>
                  <a:pt x="21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13;p54">
            <a:extLst>
              <a:ext uri="{FF2B5EF4-FFF2-40B4-BE49-F238E27FC236}">
                <a16:creationId xmlns:a16="http://schemas.microsoft.com/office/drawing/2014/main" id="{54E0EF40-1949-FF9E-669E-1E66D0D7D322}"/>
              </a:ext>
            </a:extLst>
          </p:cNvPr>
          <p:cNvSpPr/>
          <p:nvPr/>
        </p:nvSpPr>
        <p:spPr>
          <a:xfrm>
            <a:off x="3424327" y="3156193"/>
            <a:ext cx="115958" cy="140834"/>
          </a:xfrm>
          <a:custGeom>
            <a:avLst/>
            <a:gdLst/>
            <a:ahLst/>
            <a:cxnLst/>
            <a:rect l="l" t="t" r="r" b="b"/>
            <a:pathLst>
              <a:path w="5841" h="7094" extrusionOk="0">
                <a:moveTo>
                  <a:pt x="2407" y="402"/>
                </a:moveTo>
                <a:lnTo>
                  <a:pt x="5439" y="1555"/>
                </a:lnTo>
                <a:lnTo>
                  <a:pt x="3428" y="6439"/>
                </a:lnTo>
                <a:lnTo>
                  <a:pt x="3428" y="6439"/>
                </a:lnTo>
                <a:lnTo>
                  <a:pt x="2181" y="5214"/>
                </a:lnTo>
                <a:lnTo>
                  <a:pt x="427" y="5314"/>
                </a:lnTo>
                <a:lnTo>
                  <a:pt x="2407" y="402"/>
                </a:lnTo>
                <a:close/>
                <a:moveTo>
                  <a:pt x="2181" y="1"/>
                </a:moveTo>
                <a:lnTo>
                  <a:pt x="1" y="5640"/>
                </a:lnTo>
                <a:lnTo>
                  <a:pt x="2081" y="5514"/>
                </a:lnTo>
                <a:lnTo>
                  <a:pt x="3560" y="7093"/>
                </a:lnTo>
                <a:lnTo>
                  <a:pt x="3660" y="6893"/>
                </a:lnTo>
                <a:lnTo>
                  <a:pt x="5840" y="1454"/>
                </a:lnTo>
                <a:lnTo>
                  <a:pt x="21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14;p54">
            <a:extLst>
              <a:ext uri="{FF2B5EF4-FFF2-40B4-BE49-F238E27FC236}">
                <a16:creationId xmlns:a16="http://schemas.microsoft.com/office/drawing/2014/main" id="{F94ED719-4E64-7AEA-FC0C-6C9183B2D780}"/>
              </a:ext>
            </a:extLst>
          </p:cNvPr>
          <p:cNvSpPr/>
          <p:nvPr/>
        </p:nvSpPr>
        <p:spPr>
          <a:xfrm>
            <a:off x="3507430" y="3160183"/>
            <a:ext cx="107481" cy="130371"/>
          </a:xfrm>
          <a:custGeom>
            <a:avLst/>
            <a:gdLst/>
            <a:ahLst/>
            <a:cxnLst/>
            <a:rect l="l" t="t" r="r" b="b"/>
            <a:pathLst>
              <a:path w="5414" h="6567" extrusionOk="0">
                <a:moveTo>
                  <a:pt x="3334" y="0"/>
                </a:moveTo>
                <a:lnTo>
                  <a:pt x="0" y="1253"/>
                </a:lnTo>
                <a:lnTo>
                  <a:pt x="2081" y="6567"/>
                </a:lnTo>
                <a:lnTo>
                  <a:pt x="3434" y="5113"/>
                </a:lnTo>
                <a:lnTo>
                  <a:pt x="5414" y="5213"/>
                </a:lnTo>
                <a:lnTo>
                  <a:pt x="33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15;p54">
            <a:extLst>
              <a:ext uri="{FF2B5EF4-FFF2-40B4-BE49-F238E27FC236}">
                <a16:creationId xmlns:a16="http://schemas.microsoft.com/office/drawing/2014/main" id="{111E875F-228D-2D15-92BD-4CC07E8E7546}"/>
              </a:ext>
            </a:extLst>
          </p:cNvPr>
          <p:cNvSpPr/>
          <p:nvPr/>
        </p:nvSpPr>
        <p:spPr>
          <a:xfrm>
            <a:off x="3502943" y="3156193"/>
            <a:ext cx="116455" cy="140834"/>
          </a:xfrm>
          <a:custGeom>
            <a:avLst/>
            <a:gdLst/>
            <a:ahLst/>
            <a:cxnLst/>
            <a:rect l="l" t="t" r="r" b="b"/>
            <a:pathLst>
              <a:path w="5866" h="7094" extrusionOk="0">
                <a:moveTo>
                  <a:pt x="3459" y="402"/>
                </a:moveTo>
                <a:lnTo>
                  <a:pt x="5439" y="5314"/>
                </a:lnTo>
                <a:lnTo>
                  <a:pt x="3660" y="5214"/>
                </a:lnTo>
                <a:lnTo>
                  <a:pt x="2420" y="6454"/>
                </a:lnTo>
                <a:lnTo>
                  <a:pt x="427" y="1555"/>
                </a:lnTo>
                <a:lnTo>
                  <a:pt x="3459" y="402"/>
                </a:lnTo>
                <a:close/>
                <a:moveTo>
                  <a:pt x="3660" y="1"/>
                </a:moveTo>
                <a:lnTo>
                  <a:pt x="1" y="1454"/>
                </a:lnTo>
                <a:lnTo>
                  <a:pt x="2307" y="7093"/>
                </a:lnTo>
                <a:lnTo>
                  <a:pt x="2407" y="6893"/>
                </a:lnTo>
                <a:lnTo>
                  <a:pt x="3760" y="5514"/>
                </a:lnTo>
                <a:lnTo>
                  <a:pt x="5865" y="5640"/>
                </a:lnTo>
                <a:lnTo>
                  <a:pt x="36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16;p54">
            <a:extLst>
              <a:ext uri="{FF2B5EF4-FFF2-40B4-BE49-F238E27FC236}">
                <a16:creationId xmlns:a16="http://schemas.microsoft.com/office/drawing/2014/main" id="{2A3A8FDE-561F-CE9C-1569-9D2F915D401A}"/>
              </a:ext>
            </a:extLst>
          </p:cNvPr>
          <p:cNvSpPr/>
          <p:nvPr/>
        </p:nvSpPr>
        <p:spPr>
          <a:xfrm>
            <a:off x="3411900" y="3002455"/>
            <a:ext cx="219926" cy="221931"/>
          </a:xfrm>
          <a:custGeom>
            <a:avLst/>
            <a:gdLst/>
            <a:ahLst/>
            <a:cxnLst/>
            <a:rect l="l" t="t" r="r" b="b"/>
            <a:pathLst>
              <a:path w="11078" h="11179" extrusionOk="0">
                <a:moveTo>
                  <a:pt x="5539" y="0"/>
                </a:moveTo>
                <a:lnTo>
                  <a:pt x="4587" y="527"/>
                </a:lnTo>
                <a:lnTo>
                  <a:pt x="3659" y="426"/>
                </a:lnTo>
                <a:lnTo>
                  <a:pt x="2933" y="1153"/>
                </a:lnTo>
                <a:lnTo>
                  <a:pt x="1980" y="1354"/>
                </a:lnTo>
                <a:lnTo>
                  <a:pt x="1554" y="2306"/>
                </a:lnTo>
                <a:lnTo>
                  <a:pt x="727" y="2832"/>
                </a:lnTo>
                <a:lnTo>
                  <a:pt x="727" y="3860"/>
                </a:lnTo>
                <a:lnTo>
                  <a:pt x="0" y="4612"/>
                </a:lnTo>
                <a:lnTo>
                  <a:pt x="426" y="5639"/>
                </a:lnTo>
                <a:lnTo>
                  <a:pt x="0" y="6592"/>
                </a:lnTo>
                <a:lnTo>
                  <a:pt x="727" y="7419"/>
                </a:lnTo>
                <a:lnTo>
                  <a:pt x="727" y="8371"/>
                </a:lnTo>
                <a:lnTo>
                  <a:pt x="1554" y="8998"/>
                </a:lnTo>
                <a:lnTo>
                  <a:pt x="1980" y="9925"/>
                </a:lnTo>
                <a:lnTo>
                  <a:pt x="2933" y="10126"/>
                </a:lnTo>
                <a:lnTo>
                  <a:pt x="3659" y="10878"/>
                </a:lnTo>
                <a:lnTo>
                  <a:pt x="4587" y="10752"/>
                </a:lnTo>
                <a:lnTo>
                  <a:pt x="5539" y="11178"/>
                </a:lnTo>
                <a:lnTo>
                  <a:pt x="6466" y="10752"/>
                </a:lnTo>
                <a:lnTo>
                  <a:pt x="7419" y="10878"/>
                </a:lnTo>
                <a:lnTo>
                  <a:pt x="8146" y="10126"/>
                </a:lnTo>
                <a:lnTo>
                  <a:pt x="9073" y="9925"/>
                </a:lnTo>
                <a:lnTo>
                  <a:pt x="9499" y="8998"/>
                </a:lnTo>
                <a:lnTo>
                  <a:pt x="10326" y="8371"/>
                </a:lnTo>
                <a:lnTo>
                  <a:pt x="10451" y="7419"/>
                </a:lnTo>
                <a:lnTo>
                  <a:pt x="11078" y="6592"/>
                </a:lnTo>
                <a:lnTo>
                  <a:pt x="10752" y="5639"/>
                </a:lnTo>
                <a:lnTo>
                  <a:pt x="11078" y="4612"/>
                </a:lnTo>
                <a:lnTo>
                  <a:pt x="10451" y="3860"/>
                </a:lnTo>
                <a:lnTo>
                  <a:pt x="10326" y="2832"/>
                </a:lnTo>
                <a:lnTo>
                  <a:pt x="9499" y="2306"/>
                </a:lnTo>
                <a:lnTo>
                  <a:pt x="9073" y="1354"/>
                </a:lnTo>
                <a:lnTo>
                  <a:pt x="8146" y="1153"/>
                </a:lnTo>
                <a:lnTo>
                  <a:pt x="7419" y="426"/>
                </a:lnTo>
                <a:lnTo>
                  <a:pt x="6466" y="527"/>
                </a:lnTo>
                <a:lnTo>
                  <a:pt x="553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17;p54">
            <a:extLst>
              <a:ext uri="{FF2B5EF4-FFF2-40B4-BE49-F238E27FC236}">
                <a16:creationId xmlns:a16="http://schemas.microsoft.com/office/drawing/2014/main" id="{57584E51-8F86-C409-D1F8-20A86EE8C6D9}"/>
              </a:ext>
            </a:extLst>
          </p:cNvPr>
          <p:cNvSpPr/>
          <p:nvPr/>
        </p:nvSpPr>
        <p:spPr>
          <a:xfrm>
            <a:off x="3409895" y="3000450"/>
            <a:ext cx="223936" cy="227907"/>
          </a:xfrm>
          <a:custGeom>
            <a:avLst/>
            <a:gdLst/>
            <a:ahLst/>
            <a:cxnLst/>
            <a:rect l="l" t="t" r="r" b="b"/>
            <a:pathLst>
              <a:path w="11280" h="11480" extrusionOk="0">
                <a:moveTo>
                  <a:pt x="5640" y="327"/>
                </a:moveTo>
                <a:lnTo>
                  <a:pt x="6467" y="828"/>
                </a:lnTo>
                <a:lnTo>
                  <a:pt x="7520" y="628"/>
                </a:lnTo>
                <a:lnTo>
                  <a:pt x="8146" y="1354"/>
                </a:lnTo>
                <a:lnTo>
                  <a:pt x="9074" y="1580"/>
                </a:lnTo>
                <a:lnTo>
                  <a:pt x="9500" y="2507"/>
                </a:lnTo>
                <a:lnTo>
                  <a:pt x="10327" y="3034"/>
                </a:lnTo>
                <a:lnTo>
                  <a:pt x="10327" y="3961"/>
                </a:lnTo>
                <a:lnTo>
                  <a:pt x="10953" y="4813"/>
                </a:lnTo>
                <a:lnTo>
                  <a:pt x="10653" y="5740"/>
                </a:lnTo>
                <a:lnTo>
                  <a:pt x="10953" y="6693"/>
                </a:lnTo>
                <a:lnTo>
                  <a:pt x="10327" y="7420"/>
                </a:lnTo>
                <a:lnTo>
                  <a:pt x="10327" y="8472"/>
                </a:lnTo>
                <a:lnTo>
                  <a:pt x="9500" y="8973"/>
                </a:lnTo>
                <a:lnTo>
                  <a:pt x="9074" y="9826"/>
                </a:lnTo>
                <a:lnTo>
                  <a:pt x="8146" y="10026"/>
                </a:lnTo>
                <a:lnTo>
                  <a:pt x="7520" y="10753"/>
                </a:lnTo>
                <a:lnTo>
                  <a:pt x="6467" y="10653"/>
                </a:lnTo>
                <a:lnTo>
                  <a:pt x="5640" y="11079"/>
                </a:lnTo>
                <a:lnTo>
                  <a:pt x="4788" y="10653"/>
                </a:lnTo>
                <a:lnTo>
                  <a:pt x="3760" y="10753"/>
                </a:lnTo>
                <a:lnTo>
                  <a:pt x="3134" y="10026"/>
                </a:lnTo>
                <a:lnTo>
                  <a:pt x="2181" y="9826"/>
                </a:lnTo>
                <a:lnTo>
                  <a:pt x="1780" y="8973"/>
                </a:lnTo>
                <a:lnTo>
                  <a:pt x="928" y="8472"/>
                </a:lnTo>
                <a:lnTo>
                  <a:pt x="928" y="7420"/>
                </a:lnTo>
                <a:lnTo>
                  <a:pt x="302" y="6693"/>
                </a:lnTo>
                <a:lnTo>
                  <a:pt x="628" y="5740"/>
                </a:lnTo>
                <a:lnTo>
                  <a:pt x="302" y="4813"/>
                </a:lnTo>
                <a:lnTo>
                  <a:pt x="928" y="3961"/>
                </a:lnTo>
                <a:lnTo>
                  <a:pt x="928" y="3034"/>
                </a:lnTo>
                <a:lnTo>
                  <a:pt x="1780" y="2507"/>
                </a:lnTo>
                <a:lnTo>
                  <a:pt x="2181" y="1580"/>
                </a:lnTo>
                <a:lnTo>
                  <a:pt x="3134" y="1354"/>
                </a:lnTo>
                <a:lnTo>
                  <a:pt x="3760" y="628"/>
                </a:lnTo>
                <a:lnTo>
                  <a:pt x="4788" y="828"/>
                </a:lnTo>
                <a:lnTo>
                  <a:pt x="5640" y="327"/>
                </a:lnTo>
                <a:close/>
                <a:moveTo>
                  <a:pt x="5640" y="1"/>
                </a:moveTo>
                <a:lnTo>
                  <a:pt x="4688" y="427"/>
                </a:lnTo>
                <a:lnTo>
                  <a:pt x="3660" y="327"/>
                </a:lnTo>
                <a:lnTo>
                  <a:pt x="3034" y="1054"/>
                </a:lnTo>
                <a:lnTo>
                  <a:pt x="1981" y="1354"/>
                </a:lnTo>
                <a:lnTo>
                  <a:pt x="1555" y="2307"/>
                </a:lnTo>
                <a:lnTo>
                  <a:pt x="628" y="2833"/>
                </a:lnTo>
                <a:lnTo>
                  <a:pt x="628" y="3861"/>
                </a:lnTo>
                <a:lnTo>
                  <a:pt x="1" y="4713"/>
                </a:lnTo>
                <a:lnTo>
                  <a:pt x="302" y="5740"/>
                </a:lnTo>
                <a:lnTo>
                  <a:pt x="1" y="6693"/>
                </a:lnTo>
                <a:lnTo>
                  <a:pt x="628" y="7520"/>
                </a:lnTo>
                <a:lnTo>
                  <a:pt x="628" y="8572"/>
                </a:lnTo>
                <a:lnTo>
                  <a:pt x="1555" y="9199"/>
                </a:lnTo>
                <a:lnTo>
                  <a:pt x="1981" y="10126"/>
                </a:lnTo>
                <a:lnTo>
                  <a:pt x="3034" y="10352"/>
                </a:lnTo>
                <a:lnTo>
                  <a:pt x="3660" y="11179"/>
                </a:lnTo>
                <a:lnTo>
                  <a:pt x="4688" y="10979"/>
                </a:lnTo>
                <a:lnTo>
                  <a:pt x="5640" y="11480"/>
                </a:lnTo>
                <a:lnTo>
                  <a:pt x="6567" y="10979"/>
                </a:lnTo>
                <a:lnTo>
                  <a:pt x="7620" y="11179"/>
                </a:lnTo>
                <a:lnTo>
                  <a:pt x="8347" y="10352"/>
                </a:lnTo>
                <a:lnTo>
                  <a:pt x="9299" y="10126"/>
                </a:lnTo>
                <a:lnTo>
                  <a:pt x="9700" y="9199"/>
                </a:lnTo>
                <a:lnTo>
                  <a:pt x="10653" y="8572"/>
                </a:lnTo>
                <a:lnTo>
                  <a:pt x="10653" y="7520"/>
                </a:lnTo>
                <a:lnTo>
                  <a:pt x="11279" y="6693"/>
                </a:lnTo>
                <a:lnTo>
                  <a:pt x="10969" y="5691"/>
                </a:lnTo>
                <a:lnTo>
                  <a:pt x="10969" y="5691"/>
                </a:lnTo>
                <a:lnTo>
                  <a:pt x="11279" y="4713"/>
                </a:lnTo>
                <a:lnTo>
                  <a:pt x="10653" y="3861"/>
                </a:lnTo>
                <a:lnTo>
                  <a:pt x="10653" y="2833"/>
                </a:lnTo>
                <a:lnTo>
                  <a:pt x="9700" y="2307"/>
                </a:lnTo>
                <a:lnTo>
                  <a:pt x="9299" y="1354"/>
                </a:lnTo>
                <a:lnTo>
                  <a:pt x="8347" y="1054"/>
                </a:lnTo>
                <a:lnTo>
                  <a:pt x="7620" y="327"/>
                </a:lnTo>
                <a:lnTo>
                  <a:pt x="6567" y="427"/>
                </a:lnTo>
                <a:lnTo>
                  <a:pt x="564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18;p54">
            <a:extLst>
              <a:ext uri="{FF2B5EF4-FFF2-40B4-BE49-F238E27FC236}">
                <a16:creationId xmlns:a16="http://schemas.microsoft.com/office/drawing/2014/main" id="{39E4B32B-462E-B527-106D-F27059D4EE6D}"/>
              </a:ext>
            </a:extLst>
          </p:cNvPr>
          <p:cNvSpPr/>
          <p:nvPr/>
        </p:nvSpPr>
        <p:spPr>
          <a:xfrm>
            <a:off x="3445232" y="3037773"/>
            <a:ext cx="153261" cy="153281"/>
          </a:xfrm>
          <a:custGeom>
            <a:avLst/>
            <a:gdLst/>
            <a:ahLst/>
            <a:cxnLst/>
            <a:rect l="l" t="t" r="r" b="b"/>
            <a:pathLst>
              <a:path w="7720" h="7721" extrusionOk="0">
                <a:moveTo>
                  <a:pt x="3860" y="327"/>
                </a:moveTo>
                <a:cubicBezTo>
                  <a:pt x="4787" y="327"/>
                  <a:pt x="5740" y="728"/>
                  <a:pt x="6366" y="1354"/>
                </a:cubicBezTo>
                <a:cubicBezTo>
                  <a:pt x="6993" y="1981"/>
                  <a:pt x="7394" y="2833"/>
                  <a:pt x="7394" y="3860"/>
                </a:cubicBezTo>
                <a:cubicBezTo>
                  <a:pt x="7394" y="4813"/>
                  <a:pt x="6993" y="5740"/>
                  <a:pt x="6366" y="6367"/>
                </a:cubicBezTo>
                <a:cubicBezTo>
                  <a:pt x="5740" y="6993"/>
                  <a:pt x="4787" y="7419"/>
                  <a:pt x="3860" y="7419"/>
                </a:cubicBezTo>
                <a:cubicBezTo>
                  <a:pt x="2908" y="7419"/>
                  <a:pt x="1980" y="6993"/>
                  <a:pt x="1354" y="6367"/>
                </a:cubicBezTo>
                <a:cubicBezTo>
                  <a:pt x="727" y="5740"/>
                  <a:pt x="301" y="4813"/>
                  <a:pt x="301" y="3860"/>
                </a:cubicBezTo>
                <a:cubicBezTo>
                  <a:pt x="301" y="2833"/>
                  <a:pt x="727" y="1981"/>
                  <a:pt x="1354" y="1354"/>
                </a:cubicBezTo>
                <a:cubicBezTo>
                  <a:pt x="1980" y="728"/>
                  <a:pt x="2908" y="327"/>
                  <a:pt x="3860" y="327"/>
                </a:cubicBezTo>
                <a:close/>
                <a:moveTo>
                  <a:pt x="3860" y="1"/>
                </a:moveTo>
                <a:cubicBezTo>
                  <a:pt x="1755" y="1"/>
                  <a:pt x="0" y="1680"/>
                  <a:pt x="0" y="3860"/>
                </a:cubicBezTo>
                <a:cubicBezTo>
                  <a:pt x="0" y="5966"/>
                  <a:pt x="1755" y="7720"/>
                  <a:pt x="3860" y="7720"/>
                </a:cubicBezTo>
                <a:cubicBezTo>
                  <a:pt x="5940" y="7720"/>
                  <a:pt x="7720" y="5966"/>
                  <a:pt x="7720" y="3860"/>
                </a:cubicBezTo>
                <a:cubicBezTo>
                  <a:pt x="7720" y="1680"/>
                  <a:pt x="5940" y="1"/>
                  <a:pt x="3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19;p54">
            <a:extLst>
              <a:ext uri="{FF2B5EF4-FFF2-40B4-BE49-F238E27FC236}">
                <a16:creationId xmlns:a16="http://schemas.microsoft.com/office/drawing/2014/main" id="{314C8020-DFF4-A756-E056-01376325D037}"/>
              </a:ext>
            </a:extLst>
          </p:cNvPr>
          <p:cNvSpPr/>
          <p:nvPr/>
        </p:nvSpPr>
        <p:spPr>
          <a:xfrm>
            <a:off x="3716397" y="3195501"/>
            <a:ext cx="288616" cy="14453"/>
          </a:xfrm>
          <a:custGeom>
            <a:avLst/>
            <a:gdLst/>
            <a:ahLst/>
            <a:cxnLst/>
            <a:rect l="l" t="t" r="r" b="b"/>
            <a:pathLst>
              <a:path w="14538" h="728" extrusionOk="0">
                <a:moveTo>
                  <a:pt x="1" y="1"/>
                </a:moveTo>
                <a:lnTo>
                  <a:pt x="1" y="727"/>
                </a:lnTo>
                <a:lnTo>
                  <a:pt x="14537" y="727"/>
                </a:lnTo>
                <a:lnTo>
                  <a:pt x="1453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20;p54">
            <a:extLst>
              <a:ext uri="{FF2B5EF4-FFF2-40B4-BE49-F238E27FC236}">
                <a16:creationId xmlns:a16="http://schemas.microsoft.com/office/drawing/2014/main" id="{8872B6DC-E4E1-25DD-6404-8F7CCB8919B1}"/>
              </a:ext>
            </a:extLst>
          </p:cNvPr>
          <p:cNvSpPr/>
          <p:nvPr/>
        </p:nvSpPr>
        <p:spPr>
          <a:xfrm>
            <a:off x="3038732" y="3195501"/>
            <a:ext cx="288099" cy="14453"/>
          </a:xfrm>
          <a:custGeom>
            <a:avLst/>
            <a:gdLst/>
            <a:ahLst/>
            <a:cxnLst/>
            <a:rect l="l" t="t" r="r" b="b"/>
            <a:pathLst>
              <a:path w="14512" h="728" extrusionOk="0">
                <a:moveTo>
                  <a:pt x="0" y="1"/>
                </a:moveTo>
                <a:lnTo>
                  <a:pt x="0" y="727"/>
                </a:lnTo>
                <a:lnTo>
                  <a:pt x="14512" y="727"/>
                </a:lnTo>
                <a:lnTo>
                  <a:pt x="1451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21;p54">
            <a:extLst>
              <a:ext uri="{FF2B5EF4-FFF2-40B4-BE49-F238E27FC236}">
                <a16:creationId xmlns:a16="http://schemas.microsoft.com/office/drawing/2014/main" id="{24894A77-67BC-6ABD-F1B6-221242B30C45}"/>
              </a:ext>
            </a:extLst>
          </p:cNvPr>
          <p:cNvSpPr/>
          <p:nvPr/>
        </p:nvSpPr>
        <p:spPr>
          <a:xfrm>
            <a:off x="2767051" y="1918270"/>
            <a:ext cx="244821" cy="244821"/>
          </a:xfrm>
          <a:custGeom>
            <a:avLst/>
            <a:gdLst/>
            <a:ahLst/>
            <a:cxnLst/>
            <a:rect l="l" t="t" r="r" b="b"/>
            <a:pathLst>
              <a:path w="12332" h="12332" extrusionOk="0">
                <a:moveTo>
                  <a:pt x="6166" y="0"/>
                </a:moveTo>
                <a:cubicBezTo>
                  <a:pt x="2833" y="0"/>
                  <a:pt x="1" y="2707"/>
                  <a:pt x="1" y="6166"/>
                </a:cubicBezTo>
                <a:cubicBezTo>
                  <a:pt x="1" y="9599"/>
                  <a:pt x="2833" y="12331"/>
                  <a:pt x="6166" y="12331"/>
                </a:cubicBezTo>
                <a:cubicBezTo>
                  <a:pt x="9600" y="12331"/>
                  <a:pt x="12332" y="9599"/>
                  <a:pt x="12332" y="6166"/>
                </a:cubicBezTo>
                <a:cubicBezTo>
                  <a:pt x="12332" y="2707"/>
                  <a:pt x="9600" y="0"/>
                  <a:pt x="616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22;p54">
            <a:extLst>
              <a:ext uri="{FF2B5EF4-FFF2-40B4-BE49-F238E27FC236}">
                <a16:creationId xmlns:a16="http://schemas.microsoft.com/office/drawing/2014/main" id="{606342BA-2B3F-5DC3-EFFD-F36DCEA09083}"/>
              </a:ext>
            </a:extLst>
          </p:cNvPr>
          <p:cNvSpPr/>
          <p:nvPr/>
        </p:nvSpPr>
        <p:spPr>
          <a:xfrm>
            <a:off x="2765066" y="1916285"/>
            <a:ext cx="250797" cy="250777"/>
          </a:xfrm>
          <a:custGeom>
            <a:avLst/>
            <a:gdLst/>
            <a:ahLst/>
            <a:cxnLst/>
            <a:rect l="l" t="t" r="r" b="b"/>
            <a:pathLst>
              <a:path w="12633" h="12632" extrusionOk="0">
                <a:moveTo>
                  <a:pt x="6266" y="301"/>
                </a:moveTo>
                <a:cubicBezTo>
                  <a:pt x="7946" y="301"/>
                  <a:pt x="9399" y="927"/>
                  <a:pt x="10552" y="1980"/>
                </a:cubicBezTo>
                <a:cubicBezTo>
                  <a:pt x="11580" y="3133"/>
                  <a:pt x="12332" y="4587"/>
                  <a:pt x="12332" y="6266"/>
                </a:cubicBezTo>
                <a:cubicBezTo>
                  <a:pt x="12332" y="7945"/>
                  <a:pt x="11580" y="9399"/>
                  <a:pt x="10552" y="10552"/>
                </a:cubicBezTo>
                <a:cubicBezTo>
                  <a:pt x="9399" y="11579"/>
                  <a:pt x="7946" y="12331"/>
                  <a:pt x="6266" y="12331"/>
                </a:cubicBezTo>
                <a:cubicBezTo>
                  <a:pt x="4587" y="12331"/>
                  <a:pt x="3133" y="11579"/>
                  <a:pt x="1981" y="10552"/>
                </a:cubicBezTo>
                <a:cubicBezTo>
                  <a:pt x="928" y="9399"/>
                  <a:pt x="301" y="7945"/>
                  <a:pt x="301" y="6266"/>
                </a:cubicBezTo>
                <a:cubicBezTo>
                  <a:pt x="301" y="4587"/>
                  <a:pt x="928" y="3133"/>
                  <a:pt x="1981" y="1980"/>
                </a:cubicBezTo>
                <a:cubicBezTo>
                  <a:pt x="3133" y="927"/>
                  <a:pt x="4587" y="301"/>
                  <a:pt x="6266" y="301"/>
                </a:cubicBezTo>
                <a:close/>
                <a:moveTo>
                  <a:pt x="6266" y="0"/>
                </a:moveTo>
                <a:cubicBezTo>
                  <a:pt x="2808" y="0"/>
                  <a:pt x="1" y="2807"/>
                  <a:pt x="1" y="6266"/>
                </a:cubicBezTo>
                <a:cubicBezTo>
                  <a:pt x="1" y="9825"/>
                  <a:pt x="2808" y="12632"/>
                  <a:pt x="6266" y="12632"/>
                </a:cubicBezTo>
                <a:cubicBezTo>
                  <a:pt x="9825" y="12632"/>
                  <a:pt x="12632" y="9825"/>
                  <a:pt x="12632" y="6266"/>
                </a:cubicBezTo>
                <a:cubicBezTo>
                  <a:pt x="12632" y="2807"/>
                  <a:pt x="9825" y="0"/>
                  <a:pt x="6266"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23;p54">
            <a:extLst>
              <a:ext uri="{FF2B5EF4-FFF2-40B4-BE49-F238E27FC236}">
                <a16:creationId xmlns:a16="http://schemas.microsoft.com/office/drawing/2014/main" id="{DE4C95AA-AD66-A39B-9BD4-CA6BD0096F28}"/>
              </a:ext>
            </a:extLst>
          </p:cNvPr>
          <p:cNvSpPr/>
          <p:nvPr/>
        </p:nvSpPr>
        <p:spPr>
          <a:xfrm>
            <a:off x="2806359" y="1976299"/>
            <a:ext cx="157748" cy="128565"/>
          </a:xfrm>
          <a:custGeom>
            <a:avLst/>
            <a:gdLst/>
            <a:ahLst/>
            <a:cxnLst/>
            <a:rect l="l" t="t" r="r" b="b"/>
            <a:pathLst>
              <a:path w="7946" h="6476" extrusionOk="0">
                <a:moveTo>
                  <a:pt x="7317" y="1"/>
                </a:moveTo>
                <a:cubicBezTo>
                  <a:pt x="7127" y="1"/>
                  <a:pt x="6917" y="86"/>
                  <a:pt x="6793" y="210"/>
                </a:cubicBezTo>
                <a:lnTo>
                  <a:pt x="3134" y="5022"/>
                </a:lnTo>
                <a:lnTo>
                  <a:pt x="1154" y="2290"/>
                </a:lnTo>
                <a:cubicBezTo>
                  <a:pt x="1043" y="2125"/>
                  <a:pt x="895" y="2050"/>
                  <a:pt x="734" y="2050"/>
                </a:cubicBezTo>
                <a:cubicBezTo>
                  <a:pt x="602" y="2050"/>
                  <a:pt x="462" y="2100"/>
                  <a:pt x="327" y="2190"/>
                </a:cubicBezTo>
                <a:cubicBezTo>
                  <a:pt x="101" y="2416"/>
                  <a:pt x="1" y="2717"/>
                  <a:pt x="226" y="2917"/>
                </a:cubicBezTo>
                <a:lnTo>
                  <a:pt x="2733" y="6275"/>
                </a:lnTo>
                <a:cubicBezTo>
                  <a:pt x="2833" y="6376"/>
                  <a:pt x="2933" y="6476"/>
                  <a:pt x="3134" y="6476"/>
                </a:cubicBezTo>
                <a:cubicBezTo>
                  <a:pt x="3359" y="6476"/>
                  <a:pt x="3459" y="6376"/>
                  <a:pt x="3660" y="6275"/>
                </a:cubicBezTo>
                <a:lnTo>
                  <a:pt x="7745" y="937"/>
                </a:lnTo>
                <a:cubicBezTo>
                  <a:pt x="7946" y="636"/>
                  <a:pt x="7845" y="311"/>
                  <a:pt x="7620" y="110"/>
                </a:cubicBezTo>
                <a:cubicBezTo>
                  <a:pt x="7543" y="33"/>
                  <a:pt x="7434" y="1"/>
                  <a:pt x="731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24;p54">
            <a:extLst>
              <a:ext uri="{FF2B5EF4-FFF2-40B4-BE49-F238E27FC236}">
                <a16:creationId xmlns:a16="http://schemas.microsoft.com/office/drawing/2014/main" id="{05DAED3F-46C0-CDB1-837E-F10889F2E4FA}"/>
              </a:ext>
            </a:extLst>
          </p:cNvPr>
          <p:cNvSpPr/>
          <p:nvPr/>
        </p:nvSpPr>
        <p:spPr>
          <a:xfrm>
            <a:off x="2804374" y="1972011"/>
            <a:ext cx="161718" cy="136843"/>
          </a:xfrm>
          <a:custGeom>
            <a:avLst/>
            <a:gdLst/>
            <a:ahLst/>
            <a:cxnLst/>
            <a:rect l="l" t="t" r="r" b="b"/>
            <a:pathLst>
              <a:path w="8146" h="6893" extrusionOk="0">
                <a:moveTo>
                  <a:pt x="7419" y="326"/>
                </a:moveTo>
                <a:cubicBezTo>
                  <a:pt x="7519" y="326"/>
                  <a:pt x="7519" y="426"/>
                  <a:pt x="7620" y="426"/>
                </a:cubicBezTo>
                <a:cubicBezTo>
                  <a:pt x="7720" y="527"/>
                  <a:pt x="7845" y="627"/>
                  <a:pt x="7845" y="752"/>
                </a:cubicBezTo>
                <a:cubicBezTo>
                  <a:pt x="7845" y="852"/>
                  <a:pt x="7720" y="953"/>
                  <a:pt x="7720" y="1053"/>
                </a:cubicBezTo>
                <a:lnTo>
                  <a:pt x="3559" y="6391"/>
                </a:lnTo>
                <a:cubicBezTo>
                  <a:pt x="3559" y="6491"/>
                  <a:pt x="3334" y="6592"/>
                  <a:pt x="3234" y="6592"/>
                </a:cubicBezTo>
                <a:cubicBezTo>
                  <a:pt x="3133" y="6592"/>
                  <a:pt x="3033" y="6491"/>
                  <a:pt x="2933" y="6391"/>
                </a:cubicBezTo>
                <a:lnTo>
                  <a:pt x="427" y="3133"/>
                </a:lnTo>
                <a:cubicBezTo>
                  <a:pt x="427" y="3033"/>
                  <a:pt x="326" y="2933"/>
                  <a:pt x="326" y="2832"/>
                </a:cubicBezTo>
                <a:cubicBezTo>
                  <a:pt x="326" y="2732"/>
                  <a:pt x="427" y="2632"/>
                  <a:pt x="527" y="2506"/>
                </a:cubicBezTo>
                <a:cubicBezTo>
                  <a:pt x="627" y="2406"/>
                  <a:pt x="727" y="2406"/>
                  <a:pt x="727" y="2406"/>
                </a:cubicBezTo>
                <a:cubicBezTo>
                  <a:pt x="953" y="2406"/>
                  <a:pt x="1053" y="2506"/>
                  <a:pt x="1153" y="2632"/>
                </a:cubicBezTo>
                <a:lnTo>
                  <a:pt x="3133" y="5339"/>
                </a:lnTo>
                <a:lnTo>
                  <a:pt x="3334" y="5339"/>
                </a:lnTo>
                <a:lnTo>
                  <a:pt x="7093" y="527"/>
                </a:lnTo>
                <a:cubicBezTo>
                  <a:pt x="7093" y="426"/>
                  <a:pt x="7319" y="326"/>
                  <a:pt x="7419" y="326"/>
                </a:cubicBezTo>
                <a:close/>
                <a:moveTo>
                  <a:pt x="7419" y="0"/>
                </a:moveTo>
                <a:cubicBezTo>
                  <a:pt x="7219" y="0"/>
                  <a:pt x="6993" y="126"/>
                  <a:pt x="6793" y="326"/>
                </a:cubicBezTo>
                <a:lnTo>
                  <a:pt x="3234" y="4913"/>
                </a:lnTo>
                <a:lnTo>
                  <a:pt x="1354" y="2406"/>
                </a:lnTo>
                <a:cubicBezTo>
                  <a:pt x="1254" y="2206"/>
                  <a:pt x="1053" y="2105"/>
                  <a:pt x="727" y="2105"/>
                </a:cubicBezTo>
                <a:cubicBezTo>
                  <a:pt x="627" y="2105"/>
                  <a:pt x="527" y="2206"/>
                  <a:pt x="326" y="2306"/>
                </a:cubicBezTo>
                <a:cubicBezTo>
                  <a:pt x="101" y="2406"/>
                  <a:pt x="1" y="2632"/>
                  <a:pt x="1" y="2832"/>
                </a:cubicBezTo>
                <a:cubicBezTo>
                  <a:pt x="1" y="3033"/>
                  <a:pt x="101" y="3133"/>
                  <a:pt x="201" y="3258"/>
                </a:cubicBezTo>
                <a:lnTo>
                  <a:pt x="2707" y="6592"/>
                </a:lnTo>
                <a:cubicBezTo>
                  <a:pt x="2833" y="6792"/>
                  <a:pt x="3033" y="6892"/>
                  <a:pt x="3234" y="6892"/>
                </a:cubicBezTo>
                <a:cubicBezTo>
                  <a:pt x="3459" y="6892"/>
                  <a:pt x="3660" y="6792"/>
                  <a:pt x="3860" y="6592"/>
                </a:cubicBezTo>
                <a:lnTo>
                  <a:pt x="7945" y="1253"/>
                </a:lnTo>
                <a:cubicBezTo>
                  <a:pt x="8046" y="1053"/>
                  <a:pt x="8146" y="953"/>
                  <a:pt x="8146" y="752"/>
                </a:cubicBezTo>
                <a:cubicBezTo>
                  <a:pt x="8146" y="527"/>
                  <a:pt x="8046" y="326"/>
                  <a:pt x="7845" y="226"/>
                </a:cubicBezTo>
                <a:cubicBezTo>
                  <a:pt x="7720" y="126"/>
                  <a:pt x="7519" y="0"/>
                  <a:pt x="741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25;p54">
            <a:extLst>
              <a:ext uri="{FF2B5EF4-FFF2-40B4-BE49-F238E27FC236}">
                <a16:creationId xmlns:a16="http://schemas.microsoft.com/office/drawing/2014/main" id="{05B85C96-357B-63A5-E7DB-C82B20CC3143}"/>
              </a:ext>
            </a:extLst>
          </p:cNvPr>
          <p:cNvSpPr/>
          <p:nvPr/>
        </p:nvSpPr>
        <p:spPr>
          <a:xfrm>
            <a:off x="3138233" y="2013801"/>
            <a:ext cx="408525" cy="348312"/>
          </a:xfrm>
          <a:custGeom>
            <a:avLst/>
            <a:gdLst/>
            <a:ahLst/>
            <a:cxnLst/>
            <a:rect l="l" t="t" r="r" b="b"/>
            <a:pathLst>
              <a:path w="20578" h="17545" extrusionOk="0">
                <a:moveTo>
                  <a:pt x="4587" y="0"/>
                </a:moveTo>
                <a:cubicBezTo>
                  <a:pt x="2081" y="0"/>
                  <a:pt x="1" y="2081"/>
                  <a:pt x="1" y="4587"/>
                </a:cubicBezTo>
                <a:lnTo>
                  <a:pt x="1" y="9173"/>
                </a:lnTo>
                <a:cubicBezTo>
                  <a:pt x="1" y="11680"/>
                  <a:pt x="2081" y="13685"/>
                  <a:pt x="4587" y="13685"/>
                </a:cubicBezTo>
                <a:lnTo>
                  <a:pt x="6993" y="13685"/>
                </a:lnTo>
                <a:cubicBezTo>
                  <a:pt x="6993" y="13685"/>
                  <a:pt x="7620" y="15765"/>
                  <a:pt x="5941" y="17018"/>
                </a:cubicBezTo>
                <a:cubicBezTo>
                  <a:pt x="5740" y="17219"/>
                  <a:pt x="5840" y="17544"/>
                  <a:pt x="6166" y="17544"/>
                </a:cubicBezTo>
                <a:cubicBezTo>
                  <a:pt x="7620" y="17444"/>
                  <a:pt x="10126" y="16918"/>
                  <a:pt x="10853" y="13685"/>
                </a:cubicBezTo>
                <a:lnTo>
                  <a:pt x="15966" y="13685"/>
                </a:lnTo>
                <a:cubicBezTo>
                  <a:pt x="18472" y="13685"/>
                  <a:pt x="20577" y="11680"/>
                  <a:pt x="20577" y="9173"/>
                </a:cubicBezTo>
                <a:lnTo>
                  <a:pt x="20577" y="4587"/>
                </a:lnTo>
                <a:cubicBezTo>
                  <a:pt x="20577" y="2081"/>
                  <a:pt x="18472" y="0"/>
                  <a:pt x="159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26;p54">
            <a:extLst>
              <a:ext uri="{FF2B5EF4-FFF2-40B4-BE49-F238E27FC236}">
                <a16:creationId xmlns:a16="http://schemas.microsoft.com/office/drawing/2014/main" id="{22B58419-A17F-F424-EF5D-2CEB106CC7C4}"/>
              </a:ext>
            </a:extLst>
          </p:cNvPr>
          <p:cNvSpPr/>
          <p:nvPr/>
        </p:nvSpPr>
        <p:spPr>
          <a:xfrm>
            <a:off x="3136248" y="2011815"/>
            <a:ext cx="412495" cy="352283"/>
          </a:xfrm>
          <a:custGeom>
            <a:avLst/>
            <a:gdLst/>
            <a:ahLst/>
            <a:cxnLst/>
            <a:rect l="l" t="t" r="r" b="b"/>
            <a:pathLst>
              <a:path w="20778" h="17745" extrusionOk="0">
                <a:moveTo>
                  <a:pt x="16066" y="301"/>
                </a:moveTo>
                <a:cubicBezTo>
                  <a:pt x="17319" y="301"/>
                  <a:pt x="18371" y="827"/>
                  <a:pt x="19199" y="1554"/>
                </a:cubicBezTo>
                <a:cubicBezTo>
                  <a:pt x="19950" y="2381"/>
                  <a:pt x="20452" y="3434"/>
                  <a:pt x="20452" y="4687"/>
                </a:cubicBezTo>
                <a:lnTo>
                  <a:pt x="20452" y="9273"/>
                </a:lnTo>
                <a:cubicBezTo>
                  <a:pt x="20452" y="10426"/>
                  <a:pt x="19950" y="11579"/>
                  <a:pt x="19199" y="12306"/>
                </a:cubicBezTo>
                <a:cubicBezTo>
                  <a:pt x="18371" y="13158"/>
                  <a:pt x="17319" y="13659"/>
                  <a:pt x="16066" y="13659"/>
                </a:cubicBezTo>
                <a:lnTo>
                  <a:pt x="10953" y="13659"/>
                </a:lnTo>
                <a:cubicBezTo>
                  <a:pt x="10853" y="13659"/>
                  <a:pt x="10853" y="13659"/>
                  <a:pt x="10752" y="13785"/>
                </a:cubicBezTo>
                <a:cubicBezTo>
                  <a:pt x="10427" y="15339"/>
                  <a:pt x="9600" y="16291"/>
                  <a:pt x="8772" y="16792"/>
                </a:cubicBezTo>
                <a:cubicBezTo>
                  <a:pt x="7920" y="17319"/>
                  <a:pt x="6993" y="17419"/>
                  <a:pt x="6266" y="17419"/>
                </a:cubicBezTo>
                <a:lnTo>
                  <a:pt x="6166" y="17419"/>
                </a:lnTo>
                <a:lnTo>
                  <a:pt x="6166" y="17319"/>
                </a:lnTo>
                <a:lnTo>
                  <a:pt x="6166" y="17218"/>
                </a:lnTo>
                <a:cubicBezTo>
                  <a:pt x="7093" y="16492"/>
                  <a:pt x="7294" y="15439"/>
                  <a:pt x="7294" y="14712"/>
                </a:cubicBezTo>
                <a:cubicBezTo>
                  <a:pt x="7294" y="14186"/>
                  <a:pt x="7193" y="13785"/>
                  <a:pt x="7193" y="13785"/>
                </a:cubicBezTo>
                <a:cubicBezTo>
                  <a:pt x="7193" y="13659"/>
                  <a:pt x="7093" y="13659"/>
                  <a:pt x="7093" y="13659"/>
                </a:cubicBezTo>
                <a:lnTo>
                  <a:pt x="4687" y="13659"/>
                </a:lnTo>
                <a:cubicBezTo>
                  <a:pt x="3434" y="13659"/>
                  <a:pt x="2406" y="13158"/>
                  <a:pt x="1554" y="12306"/>
                </a:cubicBezTo>
                <a:cubicBezTo>
                  <a:pt x="828" y="11579"/>
                  <a:pt x="301" y="10426"/>
                  <a:pt x="301" y="9273"/>
                </a:cubicBezTo>
                <a:lnTo>
                  <a:pt x="301" y="4687"/>
                </a:lnTo>
                <a:cubicBezTo>
                  <a:pt x="301" y="3434"/>
                  <a:pt x="828" y="2381"/>
                  <a:pt x="1554" y="1554"/>
                </a:cubicBezTo>
                <a:cubicBezTo>
                  <a:pt x="2406" y="827"/>
                  <a:pt x="3434" y="301"/>
                  <a:pt x="4687" y="301"/>
                </a:cubicBezTo>
                <a:close/>
                <a:moveTo>
                  <a:pt x="4687" y="0"/>
                </a:moveTo>
                <a:cubicBezTo>
                  <a:pt x="2081" y="0"/>
                  <a:pt x="0" y="2080"/>
                  <a:pt x="0" y="4687"/>
                </a:cubicBezTo>
                <a:lnTo>
                  <a:pt x="0" y="9273"/>
                </a:lnTo>
                <a:cubicBezTo>
                  <a:pt x="0" y="11780"/>
                  <a:pt x="2081" y="13985"/>
                  <a:pt x="4687" y="13985"/>
                </a:cubicBezTo>
                <a:lnTo>
                  <a:pt x="6947" y="13985"/>
                </a:lnTo>
                <a:cubicBezTo>
                  <a:pt x="6993" y="14130"/>
                  <a:pt x="6993" y="14384"/>
                  <a:pt x="6993" y="14712"/>
                </a:cubicBezTo>
                <a:cubicBezTo>
                  <a:pt x="6993" y="15439"/>
                  <a:pt x="6893" y="16291"/>
                  <a:pt x="5940" y="17018"/>
                </a:cubicBezTo>
                <a:cubicBezTo>
                  <a:pt x="5840" y="17118"/>
                  <a:pt x="5840" y="17218"/>
                  <a:pt x="5840" y="17319"/>
                </a:cubicBezTo>
                <a:cubicBezTo>
                  <a:pt x="5840" y="17419"/>
                  <a:pt x="5840" y="17544"/>
                  <a:pt x="5940" y="17644"/>
                </a:cubicBezTo>
                <a:cubicBezTo>
                  <a:pt x="6041" y="17745"/>
                  <a:pt x="6166" y="17745"/>
                  <a:pt x="6266" y="17745"/>
                </a:cubicBezTo>
                <a:cubicBezTo>
                  <a:pt x="6993" y="17745"/>
                  <a:pt x="8046" y="17644"/>
                  <a:pt x="8973" y="17018"/>
                </a:cubicBezTo>
                <a:cubicBezTo>
                  <a:pt x="9905" y="16503"/>
                  <a:pt x="10717" y="15484"/>
                  <a:pt x="11033" y="13985"/>
                </a:cubicBezTo>
                <a:lnTo>
                  <a:pt x="16066" y="13985"/>
                </a:lnTo>
                <a:cubicBezTo>
                  <a:pt x="18697" y="13985"/>
                  <a:pt x="20778" y="11780"/>
                  <a:pt x="20778" y="9273"/>
                </a:cubicBezTo>
                <a:lnTo>
                  <a:pt x="20778" y="4687"/>
                </a:lnTo>
                <a:cubicBezTo>
                  <a:pt x="20778" y="2080"/>
                  <a:pt x="18697" y="0"/>
                  <a:pt x="16066" y="0"/>
                </a:cubicBezTo>
                <a:close/>
              </a:path>
            </a:pathLst>
          </a:custGeom>
          <a:solidFill>
            <a:srgbClr val="282579"/>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27;p54">
            <a:extLst>
              <a:ext uri="{FF2B5EF4-FFF2-40B4-BE49-F238E27FC236}">
                <a16:creationId xmlns:a16="http://schemas.microsoft.com/office/drawing/2014/main" id="{E9611A43-80B1-065C-EA50-BE828DCC86B7}"/>
              </a:ext>
            </a:extLst>
          </p:cNvPr>
          <p:cNvSpPr/>
          <p:nvPr/>
        </p:nvSpPr>
        <p:spPr>
          <a:xfrm>
            <a:off x="3210873" y="2117292"/>
            <a:ext cx="60232" cy="60232"/>
          </a:xfrm>
          <a:custGeom>
            <a:avLst/>
            <a:gdLst/>
            <a:ahLst/>
            <a:cxnLst/>
            <a:rect l="l" t="t" r="r" b="b"/>
            <a:pathLst>
              <a:path w="3034" h="3034" extrusionOk="0">
                <a:moveTo>
                  <a:pt x="1455" y="1"/>
                </a:moveTo>
                <a:cubicBezTo>
                  <a:pt x="627" y="1"/>
                  <a:pt x="1" y="627"/>
                  <a:pt x="1" y="1454"/>
                </a:cubicBezTo>
                <a:cubicBezTo>
                  <a:pt x="1" y="2306"/>
                  <a:pt x="627" y="3033"/>
                  <a:pt x="1455" y="3033"/>
                </a:cubicBezTo>
                <a:cubicBezTo>
                  <a:pt x="2282" y="3033"/>
                  <a:pt x="3033" y="2306"/>
                  <a:pt x="3033" y="1454"/>
                </a:cubicBezTo>
                <a:cubicBezTo>
                  <a:pt x="3033" y="627"/>
                  <a:pt x="2282" y="1"/>
                  <a:pt x="145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28;p54">
            <a:extLst>
              <a:ext uri="{FF2B5EF4-FFF2-40B4-BE49-F238E27FC236}">
                <a16:creationId xmlns:a16="http://schemas.microsoft.com/office/drawing/2014/main" id="{D5B14F67-8191-D2C2-5D22-E6A6AE43D4F9}"/>
              </a:ext>
            </a:extLst>
          </p:cNvPr>
          <p:cNvSpPr/>
          <p:nvPr/>
        </p:nvSpPr>
        <p:spPr>
          <a:xfrm>
            <a:off x="3206407" y="2115307"/>
            <a:ext cx="66685" cy="64203"/>
          </a:xfrm>
          <a:custGeom>
            <a:avLst/>
            <a:gdLst/>
            <a:ahLst/>
            <a:cxnLst/>
            <a:rect l="l" t="t" r="r" b="b"/>
            <a:pathLst>
              <a:path w="3359" h="3234" extrusionOk="0">
                <a:moveTo>
                  <a:pt x="1680" y="301"/>
                </a:moveTo>
                <a:cubicBezTo>
                  <a:pt x="2406" y="301"/>
                  <a:pt x="3033" y="827"/>
                  <a:pt x="3033" y="1554"/>
                </a:cubicBezTo>
                <a:cubicBezTo>
                  <a:pt x="3033" y="2406"/>
                  <a:pt x="2406" y="2933"/>
                  <a:pt x="1680" y="2933"/>
                </a:cubicBezTo>
                <a:cubicBezTo>
                  <a:pt x="953" y="2933"/>
                  <a:pt x="326" y="2406"/>
                  <a:pt x="326" y="1554"/>
                </a:cubicBezTo>
                <a:cubicBezTo>
                  <a:pt x="326" y="827"/>
                  <a:pt x="953" y="301"/>
                  <a:pt x="1680" y="301"/>
                </a:cubicBezTo>
                <a:close/>
                <a:moveTo>
                  <a:pt x="1680" y="0"/>
                </a:moveTo>
                <a:cubicBezTo>
                  <a:pt x="852" y="0"/>
                  <a:pt x="0" y="727"/>
                  <a:pt x="0" y="1554"/>
                </a:cubicBezTo>
                <a:cubicBezTo>
                  <a:pt x="0" y="2507"/>
                  <a:pt x="852" y="3233"/>
                  <a:pt x="1680" y="3233"/>
                </a:cubicBezTo>
                <a:cubicBezTo>
                  <a:pt x="2632" y="3233"/>
                  <a:pt x="3359" y="2507"/>
                  <a:pt x="3359" y="1554"/>
                </a:cubicBezTo>
                <a:cubicBezTo>
                  <a:pt x="3359" y="727"/>
                  <a:pt x="2632" y="0"/>
                  <a:pt x="168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29;p54">
            <a:extLst>
              <a:ext uri="{FF2B5EF4-FFF2-40B4-BE49-F238E27FC236}">
                <a16:creationId xmlns:a16="http://schemas.microsoft.com/office/drawing/2014/main" id="{1B497B49-497B-1359-49C9-919F5FD1AC39}"/>
              </a:ext>
            </a:extLst>
          </p:cNvPr>
          <p:cNvSpPr/>
          <p:nvPr/>
        </p:nvSpPr>
        <p:spPr>
          <a:xfrm>
            <a:off x="3312379" y="2117292"/>
            <a:ext cx="60232" cy="60232"/>
          </a:xfrm>
          <a:custGeom>
            <a:avLst/>
            <a:gdLst/>
            <a:ahLst/>
            <a:cxnLst/>
            <a:rect l="l" t="t" r="r" b="b"/>
            <a:pathLst>
              <a:path w="3034" h="3034" extrusionOk="0">
                <a:moveTo>
                  <a:pt x="1454" y="1"/>
                </a:moveTo>
                <a:cubicBezTo>
                  <a:pt x="728" y="1"/>
                  <a:pt x="1" y="627"/>
                  <a:pt x="1" y="1454"/>
                </a:cubicBezTo>
                <a:cubicBezTo>
                  <a:pt x="1" y="2306"/>
                  <a:pt x="728" y="3033"/>
                  <a:pt x="1454" y="3033"/>
                </a:cubicBezTo>
                <a:cubicBezTo>
                  <a:pt x="2306" y="3033"/>
                  <a:pt x="3033" y="2306"/>
                  <a:pt x="3033" y="1454"/>
                </a:cubicBezTo>
                <a:cubicBezTo>
                  <a:pt x="3033" y="627"/>
                  <a:pt x="2306" y="1"/>
                  <a:pt x="145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30;p54">
            <a:extLst>
              <a:ext uri="{FF2B5EF4-FFF2-40B4-BE49-F238E27FC236}">
                <a16:creationId xmlns:a16="http://schemas.microsoft.com/office/drawing/2014/main" id="{256D60DB-C339-47AF-FFC9-8EF874567905}"/>
              </a:ext>
            </a:extLst>
          </p:cNvPr>
          <p:cNvSpPr/>
          <p:nvPr/>
        </p:nvSpPr>
        <p:spPr>
          <a:xfrm>
            <a:off x="3310394" y="2115307"/>
            <a:ext cx="64203" cy="64203"/>
          </a:xfrm>
          <a:custGeom>
            <a:avLst/>
            <a:gdLst/>
            <a:ahLst/>
            <a:cxnLst/>
            <a:rect l="l" t="t" r="r" b="b"/>
            <a:pathLst>
              <a:path w="3234" h="3234" extrusionOk="0">
                <a:moveTo>
                  <a:pt x="1554" y="301"/>
                </a:moveTo>
                <a:cubicBezTo>
                  <a:pt x="2406" y="301"/>
                  <a:pt x="2908" y="827"/>
                  <a:pt x="2908" y="1554"/>
                </a:cubicBezTo>
                <a:cubicBezTo>
                  <a:pt x="2908" y="2406"/>
                  <a:pt x="2406" y="2933"/>
                  <a:pt x="1554" y="2933"/>
                </a:cubicBezTo>
                <a:cubicBezTo>
                  <a:pt x="828" y="2933"/>
                  <a:pt x="301" y="2406"/>
                  <a:pt x="301" y="1554"/>
                </a:cubicBezTo>
                <a:cubicBezTo>
                  <a:pt x="301" y="827"/>
                  <a:pt x="828" y="301"/>
                  <a:pt x="1554" y="301"/>
                </a:cubicBezTo>
                <a:close/>
                <a:moveTo>
                  <a:pt x="1554" y="0"/>
                </a:moveTo>
                <a:cubicBezTo>
                  <a:pt x="727" y="0"/>
                  <a:pt x="0" y="727"/>
                  <a:pt x="0" y="1554"/>
                </a:cubicBezTo>
                <a:cubicBezTo>
                  <a:pt x="0" y="2507"/>
                  <a:pt x="727" y="3233"/>
                  <a:pt x="1554" y="3233"/>
                </a:cubicBezTo>
                <a:cubicBezTo>
                  <a:pt x="2507" y="3233"/>
                  <a:pt x="3234" y="2507"/>
                  <a:pt x="3234" y="1554"/>
                </a:cubicBezTo>
                <a:cubicBezTo>
                  <a:pt x="3234" y="727"/>
                  <a:pt x="2507" y="0"/>
                  <a:pt x="155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31;p54">
            <a:extLst>
              <a:ext uri="{FF2B5EF4-FFF2-40B4-BE49-F238E27FC236}">
                <a16:creationId xmlns:a16="http://schemas.microsoft.com/office/drawing/2014/main" id="{576595A2-100C-F4B5-9799-0FCC1C5E0118}"/>
              </a:ext>
            </a:extLst>
          </p:cNvPr>
          <p:cNvSpPr/>
          <p:nvPr/>
        </p:nvSpPr>
        <p:spPr>
          <a:xfrm>
            <a:off x="3413885" y="2117292"/>
            <a:ext cx="60232" cy="60232"/>
          </a:xfrm>
          <a:custGeom>
            <a:avLst/>
            <a:gdLst/>
            <a:ahLst/>
            <a:cxnLst/>
            <a:rect l="l" t="t" r="r" b="b"/>
            <a:pathLst>
              <a:path w="3034" h="3034" extrusionOk="0">
                <a:moveTo>
                  <a:pt x="1579" y="1"/>
                </a:moveTo>
                <a:cubicBezTo>
                  <a:pt x="727" y="1"/>
                  <a:pt x="0" y="627"/>
                  <a:pt x="0" y="1454"/>
                </a:cubicBezTo>
                <a:cubicBezTo>
                  <a:pt x="0" y="2306"/>
                  <a:pt x="727" y="3033"/>
                  <a:pt x="1579" y="3033"/>
                </a:cubicBezTo>
                <a:cubicBezTo>
                  <a:pt x="2407" y="3033"/>
                  <a:pt x="3033" y="2306"/>
                  <a:pt x="3033" y="1454"/>
                </a:cubicBezTo>
                <a:cubicBezTo>
                  <a:pt x="3033" y="627"/>
                  <a:pt x="2407" y="1"/>
                  <a:pt x="15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32;p54">
            <a:extLst>
              <a:ext uri="{FF2B5EF4-FFF2-40B4-BE49-F238E27FC236}">
                <a16:creationId xmlns:a16="http://schemas.microsoft.com/office/drawing/2014/main" id="{A9B6D11F-2E6E-7900-37E5-B8F8B9FB4371}"/>
              </a:ext>
            </a:extLst>
          </p:cNvPr>
          <p:cNvSpPr/>
          <p:nvPr/>
        </p:nvSpPr>
        <p:spPr>
          <a:xfrm>
            <a:off x="3411900" y="2115307"/>
            <a:ext cx="66188" cy="64203"/>
          </a:xfrm>
          <a:custGeom>
            <a:avLst/>
            <a:gdLst/>
            <a:ahLst/>
            <a:cxnLst/>
            <a:rect l="l" t="t" r="r" b="b"/>
            <a:pathLst>
              <a:path w="3334" h="3234" extrusionOk="0">
                <a:moveTo>
                  <a:pt x="1679" y="301"/>
                </a:moveTo>
                <a:cubicBezTo>
                  <a:pt x="2406" y="301"/>
                  <a:pt x="3033" y="827"/>
                  <a:pt x="3033" y="1554"/>
                </a:cubicBezTo>
                <a:cubicBezTo>
                  <a:pt x="3033" y="2406"/>
                  <a:pt x="2406" y="2933"/>
                  <a:pt x="1679" y="2933"/>
                </a:cubicBezTo>
                <a:cubicBezTo>
                  <a:pt x="928" y="2933"/>
                  <a:pt x="301" y="2406"/>
                  <a:pt x="301" y="1554"/>
                </a:cubicBezTo>
                <a:cubicBezTo>
                  <a:pt x="301" y="827"/>
                  <a:pt x="928" y="301"/>
                  <a:pt x="1679" y="301"/>
                </a:cubicBezTo>
                <a:close/>
                <a:moveTo>
                  <a:pt x="1679" y="0"/>
                </a:moveTo>
                <a:cubicBezTo>
                  <a:pt x="727" y="0"/>
                  <a:pt x="0" y="727"/>
                  <a:pt x="0" y="1554"/>
                </a:cubicBezTo>
                <a:cubicBezTo>
                  <a:pt x="0" y="2507"/>
                  <a:pt x="727" y="3233"/>
                  <a:pt x="1679" y="3233"/>
                </a:cubicBezTo>
                <a:cubicBezTo>
                  <a:pt x="2507" y="3233"/>
                  <a:pt x="3334" y="2507"/>
                  <a:pt x="3334" y="1554"/>
                </a:cubicBezTo>
                <a:cubicBezTo>
                  <a:pt x="3334" y="727"/>
                  <a:pt x="2507" y="0"/>
                  <a:pt x="167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33;p54">
            <a:extLst>
              <a:ext uri="{FF2B5EF4-FFF2-40B4-BE49-F238E27FC236}">
                <a16:creationId xmlns:a16="http://schemas.microsoft.com/office/drawing/2014/main" id="{F426DFB7-72E0-BFDB-8DDB-E256C17A32E9}"/>
              </a:ext>
            </a:extLst>
          </p:cNvPr>
          <p:cNvSpPr/>
          <p:nvPr/>
        </p:nvSpPr>
        <p:spPr>
          <a:xfrm>
            <a:off x="3745759" y="1742139"/>
            <a:ext cx="335865" cy="333879"/>
          </a:xfrm>
          <a:custGeom>
            <a:avLst/>
            <a:gdLst/>
            <a:ahLst/>
            <a:cxnLst/>
            <a:rect l="l" t="t" r="r" b="b"/>
            <a:pathLst>
              <a:path w="16918" h="16818" extrusionOk="0">
                <a:moveTo>
                  <a:pt x="8447" y="6692"/>
                </a:moveTo>
                <a:cubicBezTo>
                  <a:pt x="7519" y="6692"/>
                  <a:pt x="6667" y="7419"/>
                  <a:pt x="6667" y="8446"/>
                </a:cubicBezTo>
                <a:cubicBezTo>
                  <a:pt x="6667" y="9399"/>
                  <a:pt x="7519" y="10226"/>
                  <a:pt x="8447" y="10226"/>
                </a:cubicBezTo>
                <a:cubicBezTo>
                  <a:pt x="9399" y="10226"/>
                  <a:pt x="10226" y="9399"/>
                  <a:pt x="10226" y="8446"/>
                </a:cubicBezTo>
                <a:cubicBezTo>
                  <a:pt x="10226" y="7419"/>
                  <a:pt x="9399" y="6692"/>
                  <a:pt x="8447" y="6692"/>
                </a:cubicBezTo>
                <a:close/>
                <a:moveTo>
                  <a:pt x="8447" y="4286"/>
                </a:moveTo>
                <a:cubicBezTo>
                  <a:pt x="10752" y="4286"/>
                  <a:pt x="12632" y="6166"/>
                  <a:pt x="12632" y="8446"/>
                </a:cubicBezTo>
                <a:cubicBezTo>
                  <a:pt x="12632" y="10752"/>
                  <a:pt x="10752" y="12632"/>
                  <a:pt x="8447" y="12632"/>
                </a:cubicBezTo>
                <a:cubicBezTo>
                  <a:pt x="6166" y="12632"/>
                  <a:pt x="4286" y="10752"/>
                  <a:pt x="4286" y="8446"/>
                </a:cubicBezTo>
                <a:cubicBezTo>
                  <a:pt x="4286" y="6166"/>
                  <a:pt x="6166" y="4286"/>
                  <a:pt x="8447" y="4286"/>
                </a:cubicBezTo>
                <a:close/>
                <a:moveTo>
                  <a:pt x="7419" y="0"/>
                </a:moveTo>
                <a:lnTo>
                  <a:pt x="6166" y="301"/>
                </a:lnTo>
                <a:lnTo>
                  <a:pt x="5840" y="1053"/>
                </a:lnTo>
                <a:cubicBezTo>
                  <a:pt x="5213" y="1253"/>
                  <a:pt x="4587" y="1554"/>
                  <a:pt x="3960" y="1980"/>
                </a:cubicBezTo>
                <a:lnTo>
                  <a:pt x="3334" y="1679"/>
                </a:lnTo>
                <a:lnTo>
                  <a:pt x="2281" y="2506"/>
                </a:lnTo>
                <a:lnTo>
                  <a:pt x="2507" y="3334"/>
                </a:lnTo>
                <a:cubicBezTo>
                  <a:pt x="2081" y="3860"/>
                  <a:pt x="1655" y="4386"/>
                  <a:pt x="1354" y="5113"/>
                </a:cubicBezTo>
                <a:lnTo>
                  <a:pt x="627" y="5113"/>
                </a:lnTo>
                <a:lnTo>
                  <a:pt x="201" y="6366"/>
                </a:lnTo>
                <a:lnTo>
                  <a:pt x="727" y="6993"/>
                </a:lnTo>
                <a:cubicBezTo>
                  <a:pt x="627" y="7619"/>
                  <a:pt x="627" y="8346"/>
                  <a:pt x="627" y="9073"/>
                </a:cubicBezTo>
                <a:lnTo>
                  <a:pt x="0" y="9499"/>
                </a:lnTo>
                <a:lnTo>
                  <a:pt x="301" y="10752"/>
                </a:lnTo>
                <a:lnTo>
                  <a:pt x="1028" y="11078"/>
                </a:lnTo>
                <a:cubicBezTo>
                  <a:pt x="1254" y="11705"/>
                  <a:pt x="1554" y="12331"/>
                  <a:pt x="1980" y="12958"/>
                </a:cubicBezTo>
                <a:lnTo>
                  <a:pt x="1655" y="13584"/>
                </a:lnTo>
                <a:lnTo>
                  <a:pt x="2607" y="14512"/>
                </a:lnTo>
                <a:lnTo>
                  <a:pt x="3334" y="14411"/>
                </a:lnTo>
                <a:cubicBezTo>
                  <a:pt x="3860" y="14837"/>
                  <a:pt x="4487" y="15238"/>
                  <a:pt x="5113" y="15564"/>
                </a:cubicBezTo>
                <a:lnTo>
                  <a:pt x="5213" y="16291"/>
                </a:lnTo>
                <a:lnTo>
                  <a:pt x="6467" y="16717"/>
                </a:lnTo>
                <a:lnTo>
                  <a:pt x="6993" y="16191"/>
                </a:lnTo>
                <a:cubicBezTo>
                  <a:pt x="7720" y="16291"/>
                  <a:pt x="8346" y="16291"/>
                  <a:pt x="9073" y="16291"/>
                </a:cubicBezTo>
                <a:lnTo>
                  <a:pt x="9599" y="16817"/>
                </a:lnTo>
                <a:lnTo>
                  <a:pt x="10853" y="16592"/>
                </a:lnTo>
                <a:lnTo>
                  <a:pt x="11053" y="15865"/>
                </a:lnTo>
                <a:cubicBezTo>
                  <a:pt x="11680" y="15664"/>
                  <a:pt x="12306" y="15339"/>
                  <a:pt x="12933" y="14938"/>
                </a:cubicBezTo>
                <a:lnTo>
                  <a:pt x="13559" y="15138"/>
                </a:lnTo>
                <a:lnTo>
                  <a:pt x="14612" y="14311"/>
                </a:lnTo>
                <a:lnTo>
                  <a:pt x="14411" y="13584"/>
                </a:lnTo>
                <a:cubicBezTo>
                  <a:pt x="14938" y="13058"/>
                  <a:pt x="15239" y="12431"/>
                  <a:pt x="15564" y="11805"/>
                </a:cubicBezTo>
                <a:lnTo>
                  <a:pt x="16291" y="11705"/>
                </a:lnTo>
                <a:lnTo>
                  <a:pt x="16692" y="10451"/>
                </a:lnTo>
                <a:lnTo>
                  <a:pt x="16191" y="9925"/>
                </a:lnTo>
                <a:cubicBezTo>
                  <a:pt x="16291" y="9198"/>
                  <a:pt x="16391" y="8572"/>
                  <a:pt x="16291" y="7820"/>
                </a:cubicBezTo>
                <a:lnTo>
                  <a:pt x="16918" y="7319"/>
                </a:lnTo>
                <a:lnTo>
                  <a:pt x="16592" y="6065"/>
                </a:lnTo>
                <a:lnTo>
                  <a:pt x="15865" y="5840"/>
                </a:lnTo>
                <a:cubicBezTo>
                  <a:pt x="15665" y="5113"/>
                  <a:pt x="15339" y="4486"/>
                  <a:pt x="14938" y="3960"/>
                </a:cubicBezTo>
                <a:lnTo>
                  <a:pt x="15239" y="3233"/>
                </a:lnTo>
                <a:lnTo>
                  <a:pt x="14311" y="2306"/>
                </a:lnTo>
                <a:lnTo>
                  <a:pt x="13559" y="2506"/>
                </a:lnTo>
                <a:cubicBezTo>
                  <a:pt x="13058" y="1980"/>
                  <a:pt x="12432" y="1679"/>
                  <a:pt x="11805" y="1354"/>
                </a:cubicBezTo>
                <a:lnTo>
                  <a:pt x="11680" y="627"/>
                </a:lnTo>
                <a:lnTo>
                  <a:pt x="10552" y="201"/>
                </a:lnTo>
                <a:lnTo>
                  <a:pt x="9925" y="727"/>
                </a:lnTo>
                <a:cubicBezTo>
                  <a:pt x="9482" y="656"/>
                  <a:pt x="8976" y="585"/>
                  <a:pt x="8461" y="585"/>
                </a:cubicBezTo>
                <a:cubicBezTo>
                  <a:pt x="8248" y="585"/>
                  <a:pt x="8033" y="597"/>
                  <a:pt x="7820" y="627"/>
                </a:cubicBezTo>
                <a:lnTo>
                  <a:pt x="741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34;p54">
            <a:extLst>
              <a:ext uri="{FF2B5EF4-FFF2-40B4-BE49-F238E27FC236}">
                <a16:creationId xmlns:a16="http://schemas.microsoft.com/office/drawing/2014/main" id="{F97B1D8B-11CC-B6D0-944D-FCE4F05B8449}"/>
              </a:ext>
            </a:extLst>
          </p:cNvPr>
          <p:cNvSpPr/>
          <p:nvPr/>
        </p:nvSpPr>
        <p:spPr>
          <a:xfrm>
            <a:off x="3743774" y="1738149"/>
            <a:ext cx="339835" cy="341840"/>
          </a:xfrm>
          <a:custGeom>
            <a:avLst/>
            <a:gdLst/>
            <a:ahLst/>
            <a:cxnLst/>
            <a:rect l="l" t="t" r="r" b="b"/>
            <a:pathLst>
              <a:path w="17118" h="17219" extrusionOk="0">
                <a:moveTo>
                  <a:pt x="8547" y="6993"/>
                </a:moveTo>
                <a:cubicBezTo>
                  <a:pt x="8973" y="6993"/>
                  <a:pt x="9399" y="7194"/>
                  <a:pt x="9699" y="7520"/>
                </a:cubicBezTo>
                <a:cubicBezTo>
                  <a:pt x="10025" y="7820"/>
                  <a:pt x="10226" y="8246"/>
                  <a:pt x="10226" y="8647"/>
                </a:cubicBezTo>
                <a:cubicBezTo>
                  <a:pt x="10226" y="9073"/>
                  <a:pt x="10025" y="9499"/>
                  <a:pt x="9699" y="9800"/>
                </a:cubicBezTo>
                <a:cubicBezTo>
                  <a:pt x="9399" y="10126"/>
                  <a:pt x="8973" y="10226"/>
                  <a:pt x="8547" y="10226"/>
                </a:cubicBezTo>
                <a:cubicBezTo>
                  <a:pt x="8146" y="10226"/>
                  <a:pt x="7719" y="10126"/>
                  <a:pt x="7394" y="9800"/>
                </a:cubicBezTo>
                <a:cubicBezTo>
                  <a:pt x="7093" y="9499"/>
                  <a:pt x="6993" y="9073"/>
                  <a:pt x="6993" y="8647"/>
                </a:cubicBezTo>
                <a:cubicBezTo>
                  <a:pt x="6993" y="8246"/>
                  <a:pt x="7093" y="7820"/>
                  <a:pt x="7394" y="7520"/>
                </a:cubicBezTo>
                <a:cubicBezTo>
                  <a:pt x="7719" y="7194"/>
                  <a:pt x="8146" y="6993"/>
                  <a:pt x="8547" y="6993"/>
                </a:cubicBezTo>
                <a:close/>
                <a:moveTo>
                  <a:pt x="8547" y="6667"/>
                </a:moveTo>
                <a:cubicBezTo>
                  <a:pt x="7519" y="6667"/>
                  <a:pt x="6667" y="7620"/>
                  <a:pt x="6667" y="8647"/>
                </a:cubicBezTo>
                <a:cubicBezTo>
                  <a:pt x="6667" y="9700"/>
                  <a:pt x="7519" y="10527"/>
                  <a:pt x="8547" y="10527"/>
                </a:cubicBezTo>
                <a:cubicBezTo>
                  <a:pt x="9599" y="10527"/>
                  <a:pt x="10526" y="9700"/>
                  <a:pt x="10526" y="8647"/>
                </a:cubicBezTo>
                <a:cubicBezTo>
                  <a:pt x="10526" y="7620"/>
                  <a:pt x="9599" y="6667"/>
                  <a:pt x="8547" y="6667"/>
                </a:cubicBezTo>
                <a:close/>
                <a:moveTo>
                  <a:pt x="8547" y="4587"/>
                </a:moveTo>
                <a:cubicBezTo>
                  <a:pt x="9699" y="4587"/>
                  <a:pt x="10652" y="5114"/>
                  <a:pt x="11379" y="5840"/>
                </a:cubicBezTo>
                <a:cubicBezTo>
                  <a:pt x="12105" y="6567"/>
                  <a:pt x="12632" y="7520"/>
                  <a:pt x="12632" y="8647"/>
                </a:cubicBezTo>
                <a:cubicBezTo>
                  <a:pt x="12632" y="9700"/>
                  <a:pt x="12105" y="10753"/>
                  <a:pt x="11379" y="11479"/>
                </a:cubicBezTo>
                <a:cubicBezTo>
                  <a:pt x="10652" y="12206"/>
                  <a:pt x="9699" y="12632"/>
                  <a:pt x="8547" y="12632"/>
                </a:cubicBezTo>
                <a:cubicBezTo>
                  <a:pt x="7394" y="12632"/>
                  <a:pt x="6466" y="12206"/>
                  <a:pt x="5739" y="11479"/>
                </a:cubicBezTo>
                <a:cubicBezTo>
                  <a:pt x="5013" y="10753"/>
                  <a:pt x="4587" y="9700"/>
                  <a:pt x="4587" y="8647"/>
                </a:cubicBezTo>
                <a:cubicBezTo>
                  <a:pt x="4587" y="7520"/>
                  <a:pt x="5013" y="6567"/>
                  <a:pt x="5739" y="5840"/>
                </a:cubicBezTo>
                <a:cubicBezTo>
                  <a:pt x="6466" y="5114"/>
                  <a:pt x="7394" y="4587"/>
                  <a:pt x="8547" y="4587"/>
                </a:cubicBezTo>
                <a:close/>
                <a:moveTo>
                  <a:pt x="8547" y="4261"/>
                </a:moveTo>
                <a:cubicBezTo>
                  <a:pt x="6141" y="4261"/>
                  <a:pt x="4261" y="6266"/>
                  <a:pt x="4261" y="8647"/>
                </a:cubicBezTo>
                <a:cubicBezTo>
                  <a:pt x="4261" y="11053"/>
                  <a:pt x="6141" y="12933"/>
                  <a:pt x="8547" y="12933"/>
                </a:cubicBezTo>
                <a:cubicBezTo>
                  <a:pt x="10953" y="12933"/>
                  <a:pt x="12933" y="11053"/>
                  <a:pt x="12933" y="8647"/>
                </a:cubicBezTo>
                <a:cubicBezTo>
                  <a:pt x="12933" y="6266"/>
                  <a:pt x="10953" y="4261"/>
                  <a:pt x="8547" y="4261"/>
                </a:cubicBezTo>
                <a:close/>
                <a:moveTo>
                  <a:pt x="7394" y="402"/>
                </a:moveTo>
                <a:lnTo>
                  <a:pt x="7820" y="928"/>
                </a:lnTo>
                <a:lnTo>
                  <a:pt x="8547" y="928"/>
                </a:lnTo>
                <a:cubicBezTo>
                  <a:pt x="9073" y="928"/>
                  <a:pt x="9499" y="928"/>
                  <a:pt x="10025" y="1028"/>
                </a:cubicBezTo>
                <a:lnTo>
                  <a:pt x="10125" y="1028"/>
                </a:lnTo>
                <a:lnTo>
                  <a:pt x="10652" y="627"/>
                </a:lnTo>
                <a:lnTo>
                  <a:pt x="11679" y="928"/>
                </a:lnTo>
                <a:lnTo>
                  <a:pt x="11780" y="1655"/>
                </a:lnTo>
                <a:lnTo>
                  <a:pt x="11905" y="1655"/>
                </a:lnTo>
                <a:cubicBezTo>
                  <a:pt x="12532" y="1981"/>
                  <a:pt x="13033" y="2382"/>
                  <a:pt x="13559" y="2808"/>
                </a:cubicBezTo>
                <a:lnTo>
                  <a:pt x="13659" y="2808"/>
                </a:lnTo>
                <a:lnTo>
                  <a:pt x="14411" y="2707"/>
                </a:lnTo>
                <a:lnTo>
                  <a:pt x="15138" y="3535"/>
                </a:lnTo>
                <a:lnTo>
                  <a:pt x="14812" y="4161"/>
                </a:lnTo>
                <a:lnTo>
                  <a:pt x="14912" y="4261"/>
                </a:lnTo>
                <a:cubicBezTo>
                  <a:pt x="15339" y="4788"/>
                  <a:pt x="15664" y="5414"/>
                  <a:pt x="15865" y="6041"/>
                </a:cubicBezTo>
                <a:lnTo>
                  <a:pt x="15865" y="6141"/>
                </a:lnTo>
                <a:lnTo>
                  <a:pt x="16592" y="6367"/>
                </a:lnTo>
                <a:lnTo>
                  <a:pt x="16792" y="7520"/>
                </a:lnTo>
                <a:lnTo>
                  <a:pt x="16291" y="7921"/>
                </a:lnTo>
                <a:lnTo>
                  <a:pt x="16291" y="8021"/>
                </a:lnTo>
                <a:lnTo>
                  <a:pt x="16291" y="8647"/>
                </a:lnTo>
                <a:cubicBezTo>
                  <a:pt x="16291" y="9174"/>
                  <a:pt x="16166" y="9600"/>
                  <a:pt x="16166" y="10126"/>
                </a:cubicBezTo>
                <a:lnTo>
                  <a:pt x="16065" y="10126"/>
                </a:lnTo>
                <a:lnTo>
                  <a:pt x="16592" y="10753"/>
                </a:lnTo>
                <a:lnTo>
                  <a:pt x="16291" y="11780"/>
                </a:lnTo>
                <a:lnTo>
                  <a:pt x="15539" y="11906"/>
                </a:lnTo>
                <a:cubicBezTo>
                  <a:pt x="15238" y="12532"/>
                  <a:pt x="14812" y="13159"/>
                  <a:pt x="14411" y="13660"/>
                </a:cubicBezTo>
                <a:lnTo>
                  <a:pt x="14511" y="14512"/>
                </a:lnTo>
                <a:lnTo>
                  <a:pt x="13659" y="15239"/>
                </a:lnTo>
                <a:lnTo>
                  <a:pt x="13033" y="14913"/>
                </a:lnTo>
                <a:lnTo>
                  <a:pt x="12933" y="15038"/>
                </a:lnTo>
                <a:cubicBezTo>
                  <a:pt x="12406" y="15339"/>
                  <a:pt x="11780" y="15665"/>
                  <a:pt x="11153" y="15865"/>
                </a:cubicBezTo>
                <a:lnTo>
                  <a:pt x="11053" y="15966"/>
                </a:lnTo>
                <a:lnTo>
                  <a:pt x="10852" y="16693"/>
                </a:lnTo>
                <a:lnTo>
                  <a:pt x="9699" y="16918"/>
                </a:lnTo>
                <a:lnTo>
                  <a:pt x="9273" y="16292"/>
                </a:lnTo>
                <a:lnTo>
                  <a:pt x="9173" y="16292"/>
                </a:lnTo>
                <a:cubicBezTo>
                  <a:pt x="8973" y="16292"/>
                  <a:pt x="8772" y="16392"/>
                  <a:pt x="8547" y="16392"/>
                </a:cubicBezTo>
                <a:cubicBezTo>
                  <a:pt x="8020" y="16392"/>
                  <a:pt x="7619" y="16292"/>
                  <a:pt x="7093" y="16166"/>
                </a:cubicBezTo>
                <a:lnTo>
                  <a:pt x="6466" y="16693"/>
                </a:lnTo>
                <a:lnTo>
                  <a:pt x="5414" y="16392"/>
                </a:lnTo>
                <a:lnTo>
                  <a:pt x="5313" y="15665"/>
                </a:lnTo>
                <a:lnTo>
                  <a:pt x="5313" y="15540"/>
                </a:lnTo>
                <a:cubicBezTo>
                  <a:pt x="4687" y="15339"/>
                  <a:pt x="4060" y="14913"/>
                  <a:pt x="3534" y="14512"/>
                </a:cubicBezTo>
                <a:lnTo>
                  <a:pt x="3434" y="14412"/>
                </a:lnTo>
                <a:lnTo>
                  <a:pt x="2707" y="14612"/>
                </a:lnTo>
                <a:lnTo>
                  <a:pt x="1980" y="13785"/>
                </a:lnTo>
                <a:lnTo>
                  <a:pt x="2281" y="13033"/>
                </a:lnTo>
                <a:lnTo>
                  <a:pt x="2181" y="13033"/>
                </a:lnTo>
                <a:cubicBezTo>
                  <a:pt x="1880" y="12407"/>
                  <a:pt x="1554" y="11906"/>
                  <a:pt x="1354" y="11154"/>
                </a:cubicBezTo>
                <a:lnTo>
                  <a:pt x="1253" y="11053"/>
                </a:lnTo>
                <a:lnTo>
                  <a:pt x="501" y="10853"/>
                </a:lnTo>
                <a:lnTo>
                  <a:pt x="301" y="9800"/>
                </a:lnTo>
                <a:lnTo>
                  <a:pt x="927" y="9399"/>
                </a:lnTo>
                <a:lnTo>
                  <a:pt x="927" y="9274"/>
                </a:lnTo>
                <a:cubicBezTo>
                  <a:pt x="827" y="9073"/>
                  <a:pt x="827" y="8873"/>
                  <a:pt x="827" y="8647"/>
                </a:cubicBezTo>
                <a:cubicBezTo>
                  <a:pt x="827" y="8146"/>
                  <a:pt x="927" y="7620"/>
                  <a:pt x="1028" y="7194"/>
                </a:cubicBezTo>
                <a:lnTo>
                  <a:pt x="1028" y="7093"/>
                </a:lnTo>
                <a:lnTo>
                  <a:pt x="501" y="6567"/>
                </a:lnTo>
                <a:lnTo>
                  <a:pt x="827" y="5515"/>
                </a:lnTo>
                <a:lnTo>
                  <a:pt x="1554" y="5414"/>
                </a:lnTo>
                <a:lnTo>
                  <a:pt x="1654" y="5314"/>
                </a:lnTo>
                <a:cubicBezTo>
                  <a:pt x="1880" y="4687"/>
                  <a:pt x="2281" y="4161"/>
                  <a:pt x="2707" y="3635"/>
                </a:cubicBezTo>
                <a:lnTo>
                  <a:pt x="2807" y="3535"/>
                </a:lnTo>
                <a:lnTo>
                  <a:pt x="2607" y="2808"/>
                </a:lnTo>
                <a:lnTo>
                  <a:pt x="3434" y="2081"/>
                </a:lnTo>
                <a:lnTo>
                  <a:pt x="4161" y="2382"/>
                </a:lnTo>
                <a:lnTo>
                  <a:pt x="4161" y="2281"/>
                </a:lnTo>
                <a:cubicBezTo>
                  <a:pt x="4787" y="1880"/>
                  <a:pt x="5313" y="1555"/>
                  <a:pt x="6040" y="1354"/>
                </a:cubicBezTo>
                <a:lnTo>
                  <a:pt x="6141" y="1354"/>
                </a:lnTo>
                <a:lnTo>
                  <a:pt x="6366" y="627"/>
                </a:lnTo>
                <a:lnTo>
                  <a:pt x="7394" y="402"/>
                </a:lnTo>
                <a:close/>
                <a:moveTo>
                  <a:pt x="7519" y="1"/>
                </a:moveTo>
                <a:lnTo>
                  <a:pt x="6040" y="301"/>
                </a:lnTo>
                <a:lnTo>
                  <a:pt x="5855" y="1067"/>
                </a:lnTo>
                <a:lnTo>
                  <a:pt x="5855" y="1067"/>
                </a:lnTo>
                <a:cubicBezTo>
                  <a:pt x="5201" y="1361"/>
                  <a:pt x="4631" y="1640"/>
                  <a:pt x="4143" y="2016"/>
                </a:cubicBezTo>
                <a:lnTo>
                  <a:pt x="4143" y="2016"/>
                </a:lnTo>
                <a:lnTo>
                  <a:pt x="4161" y="1981"/>
                </a:lnTo>
                <a:lnTo>
                  <a:pt x="3434" y="1655"/>
                </a:lnTo>
                <a:lnTo>
                  <a:pt x="2281" y="2707"/>
                </a:lnTo>
                <a:lnTo>
                  <a:pt x="2486" y="3460"/>
                </a:lnTo>
                <a:lnTo>
                  <a:pt x="2486" y="3460"/>
                </a:lnTo>
                <a:cubicBezTo>
                  <a:pt x="2088" y="3954"/>
                  <a:pt x="1692" y="4535"/>
                  <a:pt x="1399" y="5120"/>
                </a:cubicBezTo>
                <a:lnTo>
                  <a:pt x="1399" y="5120"/>
                </a:lnTo>
                <a:lnTo>
                  <a:pt x="627" y="5214"/>
                </a:lnTo>
                <a:lnTo>
                  <a:pt x="100" y="6667"/>
                </a:lnTo>
                <a:lnTo>
                  <a:pt x="708" y="7275"/>
                </a:lnTo>
                <a:lnTo>
                  <a:pt x="708" y="7275"/>
                </a:lnTo>
                <a:cubicBezTo>
                  <a:pt x="611" y="7686"/>
                  <a:pt x="501" y="8177"/>
                  <a:pt x="501" y="8647"/>
                </a:cubicBezTo>
                <a:cubicBezTo>
                  <a:pt x="501" y="8847"/>
                  <a:pt x="501" y="9028"/>
                  <a:pt x="589" y="9206"/>
                </a:cubicBezTo>
                <a:lnTo>
                  <a:pt x="589" y="9206"/>
                </a:lnTo>
                <a:lnTo>
                  <a:pt x="0" y="9700"/>
                </a:lnTo>
                <a:lnTo>
                  <a:pt x="301" y="11154"/>
                </a:lnTo>
                <a:lnTo>
                  <a:pt x="1053" y="11359"/>
                </a:lnTo>
                <a:lnTo>
                  <a:pt x="1053" y="11359"/>
                </a:lnTo>
                <a:cubicBezTo>
                  <a:pt x="1269" y="12032"/>
                  <a:pt x="1553" y="12617"/>
                  <a:pt x="1945" y="13115"/>
                </a:cubicBezTo>
                <a:lnTo>
                  <a:pt x="1945" y="13115"/>
                </a:lnTo>
                <a:lnTo>
                  <a:pt x="1654" y="13785"/>
                </a:lnTo>
                <a:lnTo>
                  <a:pt x="2607" y="14913"/>
                </a:lnTo>
                <a:lnTo>
                  <a:pt x="3357" y="14731"/>
                </a:lnTo>
                <a:lnTo>
                  <a:pt x="3357" y="14731"/>
                </a:lnTo>
                <a:cubicBezTo>
                  <a:pt x="3852" y="15129"/>
                  <a:pt x="4433" y="15504"/>
                  <a:pt x="5019" y="15816"/>
                </a:cubicBezTo>
                <a:lnTo>
                  <a:pt x="5019" y="15816"/>
                </a:lnTo>
                <a:lnTo>
                  <a:pt x="5113" y="16592"/>
                </a:lnTo>
                <a:lnTo>
                  <a:pt x="6567" y="17018"/>
                </a:lnTo>
                <a:lnTo>
                  <a:pt x="7171" y="16510"/>
                </a:lnTo>
                <a:lnTo>
                  <a:pt x="7171" y="16510"/>
                </a:lnTo>
                <a:cubicBezTo>
                  <a:pt x="7580" y="16604"/>
                  <a:pt x="8052" y="16693"/>
                  <a:pt x="8547" y="16693"/>
                </a:cubicBezTo>
                <a:cubicBezTo>
                  <a:pt x="8737" y="16693"/>
                  <a:pt x="8909" y="16621"/>
                  <a:pt x="9078" y="16599"/>
                </a:cubicBezTo>
                <a:lnTo>
                  <a:pt x="9078" y="16599"/>
                </a:lnTo>
                <a:lnTo>
                  <a:pt x="9599" y="17219"/>
                </a:lnTo>
                <a:lnTo>
                  <a:pt x="11053" y="16918"/>
                </a:lnTo>
                <a:lnTo>
                  <a:pt x="11260" y="16137"/>
                </a:lnTo>
                <a:lnTo>
                  <a:pt x="11260" y="16137"/>
                </a:lnTo>
                <a:cubicBezTo>
                  <a:pt x="11934" y="15945"/>
                  <a:pt x="12509" y="15670"/>
                  <a:pt x="13080" y="15291"/>
                </a:cubicBezTo>
                <a:lnTo>
                  <a:pt x="13080" y="15291"/>
                </a:lnTo>
                <a:lnTo>
                  <a:pt x="13785" y="15540"/>
                </a:lnTo>
                <a:lnTo>
                  <a:pt x="14812" y="14612"/>
                </a:lnTo>
                <a:lnTo>
                  <a:pt x="14712" y="13785"/>
                </a:lnTo>
                <a:lnTo>
                  <a:pt x="14709" y="13785"/>
                </a:lnTo>
                <a:cubicBezTo>
                  <a:pt x="15163" y="13307"/>
                  <a:pt x="15515" y="12755"/>
                  <a:pt x="15730" y="12198"/>
                </a:cubicBezTo>
                <a:lnTo>
                  <a:pt x="15730" y="12198"/>
                </a:lnTo>
                <a:lnTo>
                  <a:pt x="16491" y="12106"/>
                </a:lnTo>
                <a:lnTo>
                  <a:pt x="17018" y="10652"/>
                </a:lnTo>
                <a:lnTo>
                  <a:pt x="16491" y="10126"/>
                </a:lnTo>
                <a:cubicBezTo>
                  <a:pt x="16491" y="9600"/>
                  <a:pt x="16592" y="9174"/>
                  <a:pt x="16592" y="8647"/>
                </a:cubicBezTo>
                <a:lnTo>
                  <a:pt x="16592" y="8062"/>
                </a:lnTo>
                <a:lnTo>
                  <a:pt x="17118" y="7620"/>
                </a:lnTo>
                <a:lnTo>
                  <a:pt x="16918" y="6141"/>
                </a:lnTo>
                <a:lnTo>
                  <a:pt x="16134" y="5957"/>
                </a:lnTo>
                <a:lnTo>
                  <a:pt x="16166" y="5941"/>
                </a:lnTo>
                <a:cubicBezTo>
                  <a:pt x="15879" y="5343"/>
                  <a:pt x="15569" y="4745"/>
                  <a:pt x="15193" y="4148"/>
                </a:cubicBezTo>
                <a:lnTo>
                  <a:pt x="15193" y="4148"/>
                </a:lnTo>
                <a:lnTo>
                  <a:pt x="15539" y="3434"/>
                </a:lnTo>
                <a:lnTo>
                  <a:pt x="14511" y="2281"/>
                </a:lnTo>
                <a:lnTo>
                  <a:pt x="13677" y="2502"/>
                </a:lnTo>
                <a:lnTo>
                  <a:pt x="13677" y="2502"/>
                </a:lnTo>
                <a:cubicBezTo>
                  <a:pt x="13197" y="2046"/>
                  <a:pt x="12643" y="1671"/>
                  <a:pt x="12086" y="1394"/>
                </a:cubicBezTo>
                <a:lnTo>
                  <a:pt x="12086" y="1394"/>
                </a:lnTo>
                <a:lnTo>
                  <a:pt x="12005" y="728"/>
                </a:lnTo>
                <a:lnTo>
                  <a:pt x="10526" y="201"/>
                </a:lnTo>
                <a:lnTo>
                  <a:pt x="10000" y="727"/>
                </a:lnTo>
                <a:lnTo>
                  <a:pt x="10000" y="727"/>
                </a:lnTo>
                <a:cubicBezTo>
                  <a:pt x="9579" y="724"/>
                  <a:pt x="9063" y="627"/>
                  <a:pt x="8547" y="627"/>
                </a:cubicBezTo>
                <a:lnTo>
                  <a:pt x="7951" y="627"/>
                </a:lnTo>
                <a:lnTo>
                  <a:pt x="7519"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35;p54">
            <a:extLst>
              <a:ext uri="{FF2B5EF4-FFF2-40B4-BE49-F238E27FC236}">
                <a16:creationId xmlns:a16="http://schemas.microsoft.com/office/drawing/2014/main" id="{FE66C4DE-4C58-527F-ED40-7E8075330CA1}"/>
              </a:ext>
            </a:extLst>
          </p:cNvPr>
          <p:cNvSpPr/>
          <p:nvPr/>
        </p:nvSpPr>
        <p:spPr>
          <a:xfrm>
            <a:off x="3051160" y="3933379"/>
            <a:ext cx="1137945" cy="12467"/>
          </a:xfrm>
          <a:custGeom>
            <a:avLst/>
            <a:gdLst/>
            <a:ahLst/>
            <a:cxnLst/>
            <a:rect l="l" t="t" r="r" b="b"/>
            <a:pathLst>
              <a:path w="57320" h="628" extrusionOk="0">
                <a:moveTo>
                  <a:pt x="301" y="1"/>
                </a:moveTo>
                <a:cubicBezTo>
                  <a:pt x="101" y="1"/>
                  <a:pt x="1" y="101"/>
                  <a:pt x="1" y="327"/>
                </a:cubicBezTo>
                <a:cubicBezTo>
                  <a:pt x="1" y="527"/>
                  <a:pt x="101" y="627"/>
                  <a:pt x="301" y="627"/>
                </a:cubicBezTo>
                <a:lnTo>
                  <a:pt x="57019" y="627"/>
                </a:lnTo>
                <a:cubicBezTo>
                  <a:pt x="57219" y="627"/>
                  <a:pt x="57319" y="527"/>
                  <a:pt x="57319" y="327"/>
                </a:cubicBezTo>
                <a:cubicBezTo>
                  <a:pt x="57319" y="101"/>
                  <a:pt x="57219" y="1"/>
                  <a:pt x="570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36;p54">
            <a:extLst>
              <a:ext uri="{FF2B5EF4-FFF2-40B4-BE49-F238E27FC236}">
                <a16:creationId xmlns:a16="http://schemas.microsoft.com/office/drawing/2014/main" id="{CD86CC4E-4752-96E1-C4EB-C963989B6E08}"/>
              </a:ext>
            </a:extLst>
          </p:cNvPr>
          <p:cNvSpPr/>
          <p:nvPr/>
        </p:nvSpPr>
        <p:spPr>
          <a:xfrm>
            <a:off x="2856129" y="3933379"/>
            <a:ext cx="147286" cy="12467"/>
          </a:xfrm>
          <a:custGeom>
            <a:avLst/>
            <a:gdLst/>
            <a:ahLst/>
            <a:cxnLst/>
            <a:rect l="l" t="t" r="r" b="b"/>
            <a:pathLst>
              <a:path w="7419" h="628" extrusionOk="0">
                <a:moveTo>
                  <a:pt x="326" y="1"/>
                </a:moveTo>
                <a:cubicBezTo>
                  <a:pt x="100" y="1"/>
                  <a:pt x="0" y="101"/>
                  <a:pt x="0" y="327"/>
                </a:cubicBezTo>
                <a:cubicBezTo>
                  <a:pt x="0" y="527"/>
                  <a:pt x="100" y="627"/>
                  <a:pt x="326" y="627"/>
                </a:cubicBezTo>
                <a:lnTo>
                  <a:pt x="7118" y="627"/>
                </a:lnTo>
                <a:cubicBezTo>
                  <a:pt x="7318" y="627"/>
                  <a:pt x="7419" y="527"/>
                  <a:pt x="7419" y="327"/>
                </a:cubicBezTo>
                <a:cubicBezTo>
                  <a:pt x="7419" y="101"/>
                  <a:pt x="7318" y="1"/>
                  <a:pt x="7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37;p54">
            <a:extLst>
              <a:ext uri="{FF2B5EF4-FFF2-40B4-BE49-F238E27FC236}">
                <a16:creationId xmlns:a16="http://schemas.microsoft.com/office/drawing/2014/main" id="{3B0ACA9B-C4E7-7DBB-9C27-F243A24DF11E}"/>
              </a:ext>
            </a:extLst>
          </p:cNvPr>
          <p:cNvSpPr/>
          <p:nvPr/>
        </p:nvSpPr>
        <p:spPr>
          <a:xfrm>
            <a:off x="2253780" y="1239691"/>
            <a:ext cx="273687" cy="12467"/>
          </a:xfrm>
          <a:custGeom>
            <a:avLst/>
            <a:gdLst/>
            <a:ahLst/>
            <a:cxnLst/>
            <a:rect l="l" t="t" r="r" b="b"/>
            <a:pathLst>
              <a:path w="13786" h="628" extrusionOk="0">
                <a:moveTo>
                  <a:pt x="327" y="1"/>
                </a:moveTo>
                <a:cubicBezTo>
                  <a:pt x="101" y="1"/>
                  <a:pt x="1" y="226"/>
                  <a:pt x="1" y="327"/>
                </a:cubicBezTo>
                <a:cubicBezTo>
                  <a:pt x="1" y="527"/>
                  <a:pt x="101" y="627"/>
                  <a:pt x="327" y="627"/>
                </a:cubicBezTo>
                <a:lnTo>
                  <a:pt x="13485" y="627"/>
                </a:lnTo>
                <a:cubicBezTo>
                  <a:pt x="13585" y="627"/>
                  <a:pt x="13785" y="527"/>
                  <a:pt x="13785" y="327"/>
                </a:cubicBezTo>
                <a:cubicBezTo>
                  <a:pt x="13785" y="226"/>
                  <a:pt x="13585" y="1"/>
                  <a:pt x="134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38;p54">
            <a:extLst>
              <a:ext uri="{FF2B5EF4-FFF2-40B4-BE49-F238E27FC236}">
                <a16:creationId xmlns:a16="http://schemas.microsoft.com/office/drawing/2014/main" id="{15C4A5C1-A374-2BF0-D752-3748503A9116}"/>
              </a:ext>
            </a:extLst>
          </p:cNvPr>
          <p:cNvSpPr/>
          <p:nvPr/>
        </p:nvSpPr>
        <p:spPr>
          <a:xfrm>
            <a:off x="2058750" y="1239691"/>
            <a:ext cx="147286" cy="12467"/>
          </a:xfrm>
          <a:custGeom>
            <a:avLst/>
            <a:gdLst/>
            <a:ahLst/>
            <a:cxnLst/>
            <a:rect l="l" t="t" r="r" b="b"/>
            <a:pathLst>
              <a:path w="7419" h="628" extrusionOk="0">
                <a:moveTo>
                  <a:pt x="326" y="1"/>
                </a:moveTo>
                <a:cubicBezTo>
                  <a:pt x="126" y="1"/>
                  <a:pt x="0" y="226"/>
                  <a:pt x="0" y="327"/>
                </a:cubicBezTo>
                <a:cubicBezTo>
                  <a:pt x="0" y="527"/>
                  <a:pt x="126" y="627"/>
                  <a:pt x="326" y="627"/>
                </a:cubicBezTo>
                <a:lnTo>
                  <a:pt x="7118" y="627"/>
                </a:lnTo>
                <a:cubicBezTo>
                  <a:pt x="7319" y="627"/>
                  <a:pt x="7419" y="527"/>
                  <a:pt x="7419" y="327"/>
                </a:cubicBezTo>
                <a:cubicBezTo>
                  <a:pt x="7419" y="226"/>
                  <a:pt x="7319" y="1"/>
                  <a:pt x="71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39;p54">
            <a:extLst>
              <a:ext uri="{FF2B5EF4-FFF2-40B4-BE49-F238E27FC236}">
                <a16:creationId xmlns:a16="http://schemas.microsoft.com/office/drawing/2014/main" id="{FE6A422C-F29B-5975-5F6C-940271D5F20F}"/>
              </a:ext>
            </a:extLst>
          </p:cNvPr>
          <p:cNvSpPr/>
          <p:nvPr/>
        </p:nvSpPr>
        <p:spPr>
          <a:xfrm>
            <a:off x="1023604" y="2865612"/>
            <a:ext cx="402053" cy="12467"/>
          </a:xfrm>
          <a:custGeom>
            <a:avLst/>
            <a:gdLst/>
            <a:ahLst/>
            <a:cxnLst/>
            <a:rect l="l" t="t" r="r" b="b"/>
            <a:pathLst>
              <a:path w="20252" h="628" extrusionOk="0">
                <a:moveTo>
                  <a:pt x="302" y="1"/>
                </a:moveTo>
                <a:cubicBezTo>
                  <a:pt x="101" y="1"/>
                  <a:pt x="1" y="227"/>
                  <a:pt x="1" y="327"/>
                </a:cubicBezTo>
                <a:cubicBezTo>
                  <a:pt x="1" y="527"/>
                  <a:pt x="101" y="628"/>
                  <a:pt x="302" y="628"/>
                </a:cubicBezTo>
                <a:lnTo>
                  <a:pt x="19951" y="628"/>
                </a:lnTo>
                <a:cubicBezTo>
                  <a:pt x="20051" y="628"/>
                  <a:pt x="20252" y="527"/>
                  <a:pt x="20252" y="327"/>
                </a:cubicBezTo>
                <a:cubicBezTo>
                  <a:pt x="20252" y="227"/>
                  <a:pt x="20051" y="1"/>
                  <a:pt x="1995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0" name="Google Shape;1041;p54">
            <a:extLst>
              <a:ext uri="{FF2B5EF4-FFF2-40B4-BE49-F238E27FC236}">
                <a16:creationId xmlns:a16="http://schemas.microsoft.com/office/drawing/2014/main" id="{8E42ED83-56E0-CBE7-FF99-9168C3F2F108}"/>
              </a:ext>
            </a:extLst>
          </p:cNvPr>
          <p:cNvGrpSpPr/>
          <p:nvPr/>
        </p:nvGrpSpPr>
        <p:grpSpPr>
          <a:xfrm>
            <a:off x="4718985" y="1905049"/>
            <a:ext cx="3596442" cy="2028124"/>
            <a:chOff x="250225" y="836050"/>
            <a:chExt cx="7125900" cy="4018475"/>
          </a:xfrm>
        </p:grpSpPr>
        <p:sp>
          <p:nvSpPr>
            <p:cNvPr id="1091" name="Google Shape;1042;p54">
              <a:extLst>
                <a:ext uri="{FF2B5EF4-FFF2-40B4-BE49-F238E27FC236}">
                  <a16:creationId xmlns:a16="http://schemas.microsoft.com/office/drawing/2014/main" id="{13891B33-A6B3-14D9-79A6-6F965E1F74B9}"/>
                </a:ext>
              </a:extLst>
            </p:cNvPr>
            <p:cNvSpPr/>
            <p:nvPr/>
          </p:nvSpPr>
          <p:spPr>
            <a:xfrm>
              <a:off x="5723625" y="1052650"/>
              <a:ext cx="36400" cy="1031425"/>
            </a:xfrm>
            <a:custGeom>
              <a:avLst/>
              <a:gdLst/>
              <a:ahLst/>
              <a:cxnLst/>
              <a:rect l="l" t="t" r="r" b="b"/>
              <a:pathLst>
                <a:path w="1456" h="41257" fill="none" extrusionOk="0">
                  <a:moveTo>
                    <a:pt x="1455" y="0"/>
                  </a:moveTo>
                  <a:cubicBezTo>
                    <a:pt x="1455" y="0"/>
                    <a:pt x="670" y="26158"/>
                    <a:pt x="1" y="41257"/>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43;p54">
              <a:extLst>
                <a:ext uri="{FF2B5EF4-FFF2-40B4-BE49-F238E27FC236}">
                  <a16:creationId xmlns:a16="http://schemas.microsoft.com/office/drawing/2014/main" id="{032429D0-461C-1B43-C992-621A903632D0}"/>
                </a:ext>
              </a:extLst>
            </p:cNvPr>
            <p:cNvSpPr/>
            <p:nvPr/>
          </p:nvSpPr>
          <p:spPr>
            <a:xfrm>
              <a:off x="5620300" y="1134025"/>
              <a:ext cx="132200" cy="144325"/>
            </a:xfrm>
            <a:custGeom>
              <a:avLst/>
              <a:gdLst/>
              <a:ahLst/>
              <a:cxnLst/>
              <a:rect l="l" t="t" r="r" b="b"/>
              <a:pathLst>
                <a:path w="5288" h="5773" fill="none" extrusionOk="0">
                  <a:moveTo>
                    <a:pt x="1" y="0"/>
                  </a:moveTo>
                  <a:lnTo>
                    <a:pt x="5288" y="5772"/>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44;p54">
              <a:extLst>
                <a:ext uri="{FF2B5EF4-FFF2-40B4-BE49-F238E27FC236}">
                  <a16:creationId xmlns:a16="http://schemas.microsoft.com/office/drawing/2014/main" id="{532BA7D0-41DD-1EA7-C4B9-2A42B60445F7}"/>
                </a:ext>
              </a:extLst>
            </p:cNvPr>
            <p:cNvSpPr/>
            <p:nvPr/>
          </p:nvSpPr>
          <p:spPr>
            <a:xfrm>
              <a:off x="5671100" y="898525"/>
              <a:ext cx="88925" cy="154150"/>
            </a:xfrm>
            <a:custGeom>
              <a:avLst/>
              <a:gdLst/>
              <a:ahLst/>
              <a:cxnLst/>
              <a:rect l="l" t="t" r="r" b="b"/>
              <a:pathLst>
                <a:path w="3557" h="6166" fill="none" extrusionOk="0">
                  <a:moveTo>
                    <a:pt x="3556" y="6165"/>
                  </a:moveTo>
                  <a:lnTo>
                    <a:pt x="1"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45;p54">
              <a:extLst>
                <a:ext uri="{FF2B5EF4-FFF2-40B4-BE49-F238E27FC236}">
                  <a16:creationId xmlns:a16="http://schemas.microsoft.com/office/drawing/2014/main" id="{AA02DDF1-BF91-686B-86FE-E8A2E65816F9}"/>
                </a:ext>
              </a:extLst>
            </p:cNvPr>
            <p:cNvSpPr/>
            <p:nvPr/>
          </p:nvSpPr>
          <p:spPr>
            <a:xfrm>
              <a:off x="5760000" y="910650"/>
              <a:ext cx="120075" cy="142025"/>
            </a:xfrm>
            <a:custGeom>
              <a:avLst/>
              <a:gdLst/>
              <a:ahLst/>
              <a:cxnLst/>
              <a:rect l="l" t="t" r="r" b="b"/>
              <a:pathLst>
                <a:path w="4803" h="5681" fill="none" extrusionOk="0">
                  <a:moveTo>
                    <a:pt x="0" y="5680"/>
                  </a:moveTo>
                  <a:lnTo>
                    <a:pt x="4802"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46;p54">
              <a:extLst>
                <a:ext uri="{FF2B5EF4-FFF2-40B4-BE49-F238E27FC236}">
                  <a16:creationId xmlns:a16="http://schemas.microsoft.com/office/drawing/2014/main" id="{05496D43-C993-84A7-6F01-6549FE9A0C43}"/>
                </a:ext>
              </a:extLst>
            </p:cNvPr>
            <p:cNvSpPr/>
            <p:nvPr/>
          </p:nvSpPr>
          <p:spPr>
            <a:xfrm>
              <a:off x="5853500" y="886125"/>
              <a:ext cx="53125" cy="51100"/>
            </a:xfrm>
            <a:custGeom>
              <a:avLst/>
              <a:gdLst/>
              <a:ahLst/>
              <a:cxnLst/>
              <a:rect l="l" t="t" r="r" b="b"/>
              <a:pathLst>
                <a:path w="2125" h="2044" extrusionOk="0">
                  <a:moveTo>
                    <a:pt x="1111" y="1"/>
                  </a:moveTo>
                  <a:cubicBezTo>
                    <a:pt x="1065" y="1"/>
                    <a:pt x="1018" y="4"/>
                    <a:pt x="970" y="12"/>
                  </a:cubicBezTo>
                  <a:cubicBezTo>
                    <a:pt x="393" y="12"/>
                    <a:pt x="0" y="497"/>
                    <a:pt x="0" y="1074"/>
                  </a:cubicBezTo>
                  <a:cubicBezTo>
                    <a:pt x="93" y="1651"/>
                    <a:pt x="577" y="2044"/>
                    <a:pt x="1155" y="2044"/>
                  </a:cubicBezTo>
                  <a:cubicBezTo>
                    <a:pt x="1732" y="2044"/>
                    <a:pt x="2124" y="1559"/>
                    <a:pt x="2124" y="982"/>
                  </a:cubicBezTo>
                  <a:cubicBezTo>
                    <a:pt x="2039" y="452"/>
                    <a:pt x="1625" y="1"/>
                    <a:pt x="1111"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47;p54">
              <a:extLst>
                <a:ext uri="{FF2B5EF4-FFF2-40B4-BE49-F238E27FC236}">
                  <a16:creationId xmlns:a16="http://schemas.microsoft.com/office/drawing/2014/main" id="{70797E01-2AE4-78BE-B4EE-2D5488C57CE7}"/>
                </a:ext>
              </a:extLst>
            </p:cNvPr>
            <p:cNvSpPr/>
            <p:nvPr/>
          </p:nvSpPr>
          <p:spPr>
            <a:xfrm>
              <a:off x="5605875" y="836050"/>
              <a:ext cx="129900" cy="124850"/>
            </a:xfrm>
            <a:custGeom>
              <a:avLst/>
              <a:gdLst/>
              <a:ahLst/>
              <a:cxnLst/>
              <a:rect l="l" t="t" r="r" b="b"/>
              <a:pathLst>
                <a:path w="5196" h="4994" extrusionOk="0">
                  <a:moveTo>
                    <a:pt x="2662" y="1"/>
                  </a:moveTo>
                  <a:cubicBezTo>
                    <a:pt x="2607" y="1"/>
                    <a:pt x="2551" y="3"/>
                    <a:pt x="2494" y="6"/>
                  </a:cubicBezTo>
                  <a:cubicBezTo>
                    <a:pt x="1063" y="99"/>
                    <a:pt x="1" y="1253"/>
                    <a:pt x="93" y="2592"/>
                  </a:cubicBezTo>
                  <a:cubicBezTo>
                    <a:pt x="185" y="3954"/>
                    <a:pt x="1340" y="4993"/>
                    <a:pt x="2702" y="4993"/>
                  </a:cubicBezTo>
                  <a:cubicBezTo>
                    <a:pt x="4133" y="4901"/>
                    <a:pt x="5195" y="3747"/>
                    <a:pt x="5103" y="2315"/>
                  </a:cubicBezTo>
                  <a:cubicBezTo>
                    <a:pt x="5015" y="1009"/>
                    <a:pt x="3950" y="1"/>
                    <a:pt x="2662"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48;p54">
              <a:extLst>
                <a:ext uri="{FF2B5EF4-FFF2-40B4-BE49-F238E27FC236}">
                  <a16:creationId xmlns:a16="http://schemas.microsoft.com/office/drawing/2014/main" id="{87AF60DE-4F60-4DB0-D2B3-F46C0B6E57E3}"/>
                </a:ext>
              </a:extLst>
            </p:cNvPr>
            <p:cNvSpPr/>
            <p:nvPr/>
          </p:nvSpPr>
          <p:spPr>
            <a:xfrm>
              <a:off x="5572400" y="1085950"/>
              <a:ext cx="98725" cy="96750"/>
            </a:xfrm>
            <a:custGeom>
              <a:avLst/>
              <a:gdLst/>
              <a:ahLst/>
              <a:cxnLst/>
              <a:rect l="l" t="t" r="r" b="b"/>
              <a:pathLst>
                <a:path w="3949" h="3870" extrusionOk="0">
                  <a:moveTo>
                    <a:pt x="1982" y="0"/>
                  </a:moveTo>
                  <a:cubicBezTo>
                    <a:pt x="1930" y="0"/>
                    <a:pt x="1877" y="3"/>
                    <a:pt x="1825" y="7"/>
                  </a:cubicBezTo>
                  <a:cubicBezTo>
                    <a:pt x="763" y="100"/>
                    <a:pt x="1" y="977"/>
                    <a:pt x="1" y="2039"/>
                  </a:cubicBezTo>
                  <a:cubicBezTo>
                    <a:pt x="89" y="3027"/>
                    <a:pt x="866" y="3869"/>
                    <a:pt x="1856" y="3869"/>
                  </a:cubicBezTo>
                  <a:cubicBezTo>
                    <a:pt x="1907" y="3869"/>
                    <a:pt x="1958" y="3867"/>
                    <a:pt x="2009" y="3863"/>
                  </a:cubicBezTo>
                  <a:cubicBezTo>
                    <a:pt x="3071" y="3770"/>
                    <a:pt x="3949" y="2893"/>
                    <a:pt x="3833" y="1831"/>
                  </a:cubicBezTo>
                  <a:cubicBezTo>
                    <a:pt x="3833" y="822"/>
                    <a:pt x="2978" y="0"/>
                    <a:pt x="1982"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49;p54">
              <a:extLst>
                <a:ext uri="{FF2B5EF4-FFF2-40B4-BE49-F238E27FC236}">
                  <a16:creationId xmlns:a16="http://schemas.microsoft.com/office/drawing/2014/main" id="{B18C7AAF-815D-FF82-D420-0E8361ACF802}"/>
                </a:ext>
              </a:extLst>
            </p:cNvPr>
            <p:cNvSpPr/>
            <p:nvPr/>
          </p:nvSpPr>
          <p:spPr>
            <a:xfrm>
              <a:off x="5317300" y="966075"/>
              <a:ext cx="303025" cy="1130125"/>
            </a:xfrm>
            <a:custGeom>
              <a:avLst/>
              <a:gdLst/>
              <a:ahLst/>
              <a:cxnLst/>
              <a:rect l="l" t="t" r="r" b="b"/>
              <a:pathLst>
                <a:path w="12121" h="45205" fill="none" extrusionOk="0">
                  <a:moveTo>
                    <a:pt x="0" y="0"/>
                  </a:moveTo>
                  <a:cubicBezTo>
                    <a:pt x="0" y="0"/>
                    <a:pt x="9535" y="24819"/>
                    <a:pt x="12121" y="4520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50;p54">
              <a:extLst>
                <a:ext uri="{FF2B5EF4-FFF2-40B4-BE49-F238E27FC236}">
                  <a16:creationId xmlns:a16="http://schemas.microsoft.com/office/drawing/2014/main" id="{BD0642C6-EBF4-66AE-E9DB-EFC9C8373207}"/>
                </a:ext>
              </a:extLst>
            </p:cNvPr>
            <p:cNvSpPr/>
            <p:nvPr/>
          </p:nvSpPr>
          <p:spPr>
            <a:xfrm>
              <a:off x="5220900" y="1088425"/>
              <a:ext cx="166250" cy="72175"/>
            </a:xfrm>
            <a:custGeom>
              <a:avLst/>
              <a:gdLst/>
              <a:ahLst/>
              <a:cxnLst/>
              <a:rect l="l" t="t" r="r" b="b"/>
              <a:pathLst>
                <a:path w="6650" h="2887" fill="none" extrusionOk="0">
                  <a:moveTo>
                    <a:pt x="1" y="1"/>
                  </a:moveTo>
                  <a:lnTo>
                    <a:pt x="6650" y="2886"/>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051;p54">
              <a:extLst>
                <a:ext uri="{FF2B5EF4-FFF2-40B4-BE49-F238E27FC236}">
                  <a16:creationId xmlns:a16="http://schemas.microsoft.com/office/drawing/2014/main" id="{676A9A0D-E056-BD9A-7A33-2E0C1378EC5B}"/>
                </a:ext>
              </a:extLst>
            </p:cNvPr>
            <p:cNvSpPr/>
            <p:nvPr/>
          </p:nvSpPr>
          <p:spPr>
            <a:xfrm>
              <a:off x="5430425" y="994925"/>
              <a:ext cx="88900" cy="300725"/>
            </a:xfrm>
            <a:custGeom>
              <a:avLst/>
              <a:gdLst/>
              <a:ahLst/>
              <a:cxnLst/>
              <a:rect l="l" t="t" r="r" b="b"/>
              <a:pathLst>
                <a:path w="3556" h="12029" fill="none" extrusionOk="0">
                  <a:moveTo>
                    <a:pt x="0" y="12029"/>
                  </a:moveTo>
                  <a:lnTo>
                    <a:pt x="3556"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052;p54">
              <a:extLst>
                <a:ext uri="{FF2B5EF4-FFF2-40B4-BE49-F238E27FC236}">
                  <a16:creationId xmlns:a16="http://schemas.microsoft.com/office/drawing/2014/main" id="{DDB1DA2C-E46B-5F78-6F83-83219A9BB0F9}"/>
                </a:ext>
              </a:extLst>
            </p:cNvPr>
            <p:cNvSpPr/>
            <p:nvPr/>
          </p:nvSpPr>
          <p:spPr>
            <a:xfrm>
              <a:off x="5259575" y="908350"/>
              <a:ext cx="115450" cy="115450"/>
            </a:xfrm>
            <a:custGeom>
              <a:avLst/>
              <a:gdLst/>
              <a:ahLst/>
              <a:cxnLst/>
              <a:rect l="l" t="t" r="r" b="b"/>
              <a:pathLst>
                <a:path w="4618" h="4618" extrusionOk="0">
                  <a:moveTo>
                    <a:pt x="2309" y="0"/>
                  </a:moveTo>
                  <a:cubicBezTo>
                    <a:pt x="1062" y="0"/>
                    <a:pt x="0" y="1062"/>
                    <a:pt x="0" y="2309"/>
                  </a:cubicBezTo>
                  <a:cubicBezTo>
                    <a:pt x="0" y="3648"/>
                    <a:pt x="1062" y="4618"/>
                    <a:pt x="2309" y="4618"/>
                  </a:cubicBezTo>
                  <a:cubicBezTo>
                    <a:pt x="3556" y="4618"/>
                    <a:pt x="4618" y="3648"/>
                    <a:pt x="4618" y="2309"/>
                  </a:cubicBezTo>
                  <a:cubicBezTo>
                    <a:pt x="4618" y="1062"/>
                    <a:pt x="3556" y="0"/>
                    <a:pt x="2309"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053;p54">
              <a:extLst>
                <a:ext uri="{FF2B5EF4-FFF2-40B4-BE49-F238E27FC236}">
                  <a16:creationId xmlns:a16="http://schemas.microsoft.com/office/drawing/2014/main" id="{AE42B5DE-A8D0-A28D-38B6-01A1CE080BD0}"/>
                </a:ext>
              </a:extLst>
            </p:cNvPr>
            <p:cNvSpPr/>
            <p:nvPr/>
          </p:nvSpPr>
          <p:spPr>
            <a:xfrm>
              <a:off x="5485825" y="960875"/>
              <a:ext cx="69875" cy="67550"/>
            </a:xfrm>
            <a:custGeom>
              <a:avLst/>
              <a:gdLst/>
              <a:ahLst/>
              <a:cxnLst/>
              <a:rect l="l" t="t" r="r" b="b"/>
              <a:pathLst>
                <a:path w="2795" h="2702" extrusionOk="0">
                  <a:moveTo>
                    <a:pt x="1340" y="0"/>
                  </a:moveTo>
                  <a:cubicBezTo>
                    <a:pt x="670" y="0"/>
                    <a:pt x="1" y="577"/>
                    <a:pt x="1" y="1362"/>
                  </a:cubicBezTo>
                  <a:cubicBezTo>
                    <a:pt x="1" y="2124"/>
                    <a:pt x="670" y="2701"/>
                    <a:pt x="1340" y="2701"/>
                  </a:cubicBezTo>
                  <a:cubicBezTo>
                    <a:pt x="2102" y="2701"/>
                    <a:pt x="2794" y="2124"/>
                    <a:pt x="2794" y="1362"/>
                  </a:cubicBezTo>
                  <a:cubicBezTo>
                    <a:pt x="2794" y="577"/>
                    <a:pt x="2102" y="0"/>
                    <a:pt x="1340"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054;p54">
              <a:extLst>
                <a:ext uri="{FF2B5EF4-FFF2-40B4-BE49-F238E27FC236}">
                  <a16:creationId xmlns:a16="http://schemas.microsoft.com/office/drawing/2014/main" id="{E9CD319A-554B-73DF-BB92-7BD3EC206C6D}"/>
                </a:ext>
              </a:extLst>
            </p:cNvPr>
            <p:cNvSpPr/>
            <p:nvPr/>
          </p:nvSpPr>
          <p:spPr>
            <a:xfrm>
              <a:off x="5192050" y="1057250"/>
              <a:ext cx="57725" cy="60050"/>
            </a:xfrm>
            <a:custGeom>
              <a:avLst/>
              <a:gdLst/>
              <a:ahLst/>
              <a:cxnLst/>
              <a:rect l="l" t="t" r="r" b="b"/>
              <a:pathLst>
                <a:path w="2309" h="2402" extrusionOk="0">
                  <a:moveTo>
                    <a:pt x="1155" y="1"/>
                  </a:moveTo>
                  <a:cubicBezTo>
                    <a:pt x="485" y="1"/>
                    <a:pt x="0" y="578"/>
                    <a:pt x="0" y="1248"/>
                  </a:cubicBezTo>
                  <a:cubicBezTo>
                    <a:pt x="0" y="1917"/>
                    <a:pt x="485" y="2402"/>
                    <a:pt x="1155" y="2402"/>
                  </a:cubicBezTo>
                  <a:cubicBezTo>
                    <a:pt x="1847" y="2402"/>
                    <a:pt x="2309" y="1917"/>
                    <a:pt x="2309" y="1248"/>
                  </a:cubicBezTo>
                  <a:cubicBezTo>
                    <a:pt x="2309" y="578"/>
                    <a:pt x="1847" y="1"/>
                    <a:pt x="1155"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055;p54">
              <a:extLst>
                <a:ext uri="{FF2B5EF4-FFF2-40B4-BE49-F238E27FC236}">
                  <a16:creationId xmlns:a16="http://schemas.microsoft.com/office/drawing/2014/main" id="{85B86ACA-A846-CECE-C9B0-096FC4FDFDBA}"/>
                </a:ext>
              </a:extLst>
            </p:cNvPr>
            <p:cNvSpPr/>
            <p:nvPr/>
          </p:nvSpPr>
          <p:spPr>
            <a:xfrm>
              <a:off x="5839050" y="934900"/>
              <a:ext cx="303050" cy="1130125"/>
            </a:xfrm>
            <a:custGeom>
              <a:avLst/>
              <a:gdLst/>
              <a:ahLst/>
              <a:cxnLst/>
              <a:rect l="l" t="t" r="r" b="b"/>
              <a:pathLst>
                <a:path w="12122" h="45205" fill="none" extrusionOk="0">
                  <a:moveTo>
                    <a:pt x="12122" y="0"/>
                  </a:moveTo>
                  <a:cubicBezTo>
                    <a:pt x="12122" y="0"/>
                    <a:pt x="2610" y="24819"/>
                    <a:pt x="1" y="45205"/>
                  </a:cubicBez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056;p54">
              <a:extLst>
                <a:ext uri="{FF2B5EF4-FFF2-40B4-BE49-F238E27FC236}">
                  <a16:creationId xmlns:a16="http://schemas.microsoft.com/office/drawing/2014/main" id="{50B5A700-337E-0A70-7B4D-84178841C181}"/>
                </a:ext>
              </a:extLst>
            </p:cNvPr>
            <p:cNvSpPr/>
            <p:nvPr/>
          </p:nvSpPr>
          <p:spPr>
            <a:xfrm>
              <a:off x="6072250" y="1057250"/>
              <a:ext cx="166250" cy="72175"/>
            </a:xfrm>
            <a:custGeom>
              <a:avLst/>
              <a:gdLst/>
              <a:ahLst/>
              <a:cxnLst/>
              <a:rect l="l" t="t" r="r" b="b"/>
              <a:pathLst>
                <a:path w="6650" h="2887" fill="none" extrusionOk="0">
                  <a:moveTo>
                    <a:pt x="6649" y="1"/>
                  </a:moveTo>
                  <a:lnTo>
                    <a:pt x="0" y="2887"/>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057;p54">
              <a:extLst>
                <a:ext uri="{FF2B5EF4-FFF2-40B4-BE49-F238E27FC236}">
                  <a16:creationId xmlns:a16="http://schemas.microsoft.com/office/drawing/2014/main" id="{4602BDAA-0822-F307-DC54-7CF7C399BAC8}"/>
                </a:ext>
              </a:extLst>
            </p:cNvPr>
            <p:cNvSpPr/>
            <p:nvPr/>
          </p:nvSpPr>
          <p:spPr>
            <a:xfrm>
              <a:off x="5974125" y="1061875"/>
              <a:ext cx="54850" cy="202050"/>
            </a:xfrm>
            <a:custGeom>
              <a:avLst/>
              <a:gdLst/>
              <a:ahLst/>
              <a:cxnLst/>
              <a:rect l="l" t="t" r="r" b="b"/>
              <a:pathLst>
                <a:path w="2194" h="8082" fill="none" extrusionOk="0">
                  <a:moveTo>
                    <a:pt x="2194" y="8081"/>
                  </a:moveTo>
                  <a:lnTo>
                    <a:pt x="0"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058;p54">
              <a:extLst>
                <a:ext uri="{FF2B5EF4-FFF2-40B4-BE49-F238E27FC236}">
                  <a16:creationId xmlns:a16="http://schemas.microsoft.com/office/drawing/2014/main" id="{D67F7140-4E43-2725-9FE1-4108C4EC8BB9}"/>
                </a:ext>
              </a:extLst>
            </p:cNvPr>
            <p:cNvSpPr/>
            <p:nvPr/>
          </p:nvSpPr>
          <p:spPr>
            <a:xfrm>
              <a:off x="6084375" y="877175"/>
              <a:ext cx="115450" cy="115475"/>
            </a:xfrm>
            <a:custGeom>
              <a:avLst/>
              <a:gdLst/>
              <a:ahLst/>
              <a:cxnLst/>
              <a:rect l="l" t="t" r="r" b="b"/>
              <a:pathLst>
                <a:path w="4618" h="4619" extrusionOk="0">
                  <a:moveTo>
                    <a:pt x="2309" y="1"/>
                  </a:moveTo>
                  <a:cubicBezTo>
                    <a:pt x="1062" y="1"/>
                    <a:pt x="0" y="1040"/>
                    <a:pt x="0" y="2309"/>
                  </a:cubicBezTo>
                  <a:cubicBezTo>
                    <a:pt x="0" y="3648"/>
                    <a:pt x="1062" y="4618"/>
                    <a:pt x="2309" y="4618"/>
                  </a:cubicBezTo>
                  <a:cubicBezTo>
                    <a:pt x="3671" y="4618"/>
                    <a:pt x="4617" y="3648"/>
                    <a:pt x="4617" y="2309"/>
                  </a:cubicBezTo>
                  <a:cubicBezTo>
                    <a:pt x="4617" y="1040"/>
                    <a:pt x="3671" y="1"/>
                    <a:pt x="2309"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059;p54">
              <a:extLst>
                <a:ext uri="{FF2B5EF4-FFF2-40B4-BE49-F238E27FC236}">
                  <a16:creationId xmlns:a16="http://schemas.microsoft.com/office/drawing/2014/main" id="{90707562-4438-D349-13EB-394B19CBDE6B}"/>
                </a:ext>
              </a:extLst>
            </p:cNvPr>
            <p:cNvSpPr/>
            <p:nvPr/>
          </p:nvSpPr>
          <p:spPr>
            <a:xfrm>
              <a:off x="5940075" y="1028400"/>
              <a:ext cx="67550" cy="67550"/>
            </a:xfrm>
            <a:custGeom>
              <a:avLst/>
              <a:gdLst/>
              <a:ahLst/>
              <a:cxnLst/>
              <a:rect l="l" t="t" r="r" b="b"/>
              <a:pathLst>
                <a:path w="2702" h="2702" extrusionOk="0">
                  <a:moveTo>
                    <a:pt x="1362" y="0"/>
                  </a:moveTo>
                  <a:cubicBezTo>
                    <a:pt x="577" y="0"/>
                    <a:pt x="0" y="578"/>
                    <a:pt x="0" y="1340"/>
                  </a:cubicBezTo>
                  <a:cubicBezTo>
                    <a:pt x="0" y="2124"/>
                    <a:pt x="577" y="2702"/>
                    <a:pt x="1362" y="2702"/>
                  </a:cubicBezTo>
                  <a:cubicBezTo>
                    <a:pt x="2124" y="2702"/>
                    <a:pt x="2701" y="2124"/>
                    <a:pt x="2701" y="1340"/>
                  </a:cubicBezTo>
                  <a:cubicBezTo>
                    <a:pt x="2701" y="578"/>
                    <a:pt x="2124" y="0"/>
                    <a:pt x="1362"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060;p54">
              <a:extLst>
                <a:ext uri="{FF2B5EF4-FFF2-40B4-BE49-F238E27FC236}">
                  <a16:creationId xmlns:a16="http://schemas.microsoft.com/office/drawing/2014/main" id="{63E92248-2B68-9917-7437-1B3CCBD54C14}"/>
                </a:ext>
              </a:extLst>
            </p:cNvPr>
            <p:cNvSpPr/>
            <p:nvPr/>
          </p:nvSpPr>
          <p:spPr>
            <a:xfrm>
              <a:off x="6190575" y="1009350"/>
              <a:ext cx="95825" cy="95850"/>
            </a:xfrm>
            <a:custGeom>
              <a:avLst/>
              <a:gdLst/>
              <a:ahLst/>
              <a:cxnLst/>
              <a:rect l="l" t="t" r="r" b="b"/>
              <a:pathLst>
                <a:path w="3833" h="3834" extrusionOk="0">
                  <a:moveTo>
                    <a:pt x="1916" y="1"/>
                  </a:moveTo>
                  <a:cubicBezTo>
                    <a:pt x="854" y="1"/>
                    <a:pt x="0" y="855"/>
                    <a:pt x="0" y="1917"/>
                  </a:cubicBezTo>
                  <a:cubicBezTo>
                    <a:pt x="0" y="2979"/>
                    <a:pt x="854" y="3833"/>
                    <a:pt x="1916" y="3833"/>
                  </a:cubicBezTo>
                  <a:cubicBezTo>
                    <a:pt x="2978" y="3833"/>
                    <a:pt x="3833" y="2979"/>
                    <a:pt x="3833" y="1917"/>
                  </a:cubicBezTo>
                  <a:cubicBezTo>
                    <a:pt x="3833" y="855"/>
                    <a:pt x="2978" y="1"/>
                    <a:pt x="1916" y="1"/>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061;p54">
              <a:extLst>
                <a:ext uri="{FF2B5EF4-FFF2-40B4-BE49-F238E27FC236}">
                  <a16:creationId xmlns:a16="http://schemas.microsoft.com/office/drawing/2014/main" id="{BB4ECC51-4767-A11A-DCE0-A6CB65F98729}"/>
                </a:ext>
              </a:extLst>
            </p:cNvPr>
            <p:cNvSpPr/>
            <p:nvPr/>
          </p:nvSpPr>
          <p:spPr>
            <a:xfrm>
              <a:off x="5997775" y="1292750"/>
              <a:ext cx="168575" cy="77375"/>
            </a:xfrm>
            <a:custGeom>
              <a:avLst/>
              <a:gdLst/>
              <a:ahLst/>
              <a:cxnLst/>
              <a:rect l="l" t="t" r="r" b="b"/>
              <a:pathLst>
                <a:path w="6743" h="3095" fill="none" extrusionOk="0">
                  <a:moveTo>
                    <a:pt x="6742" y="0"/>
                  </a:moveTo>
                  <a:lnTo>
                    <a:pt x="1" y="3094"/>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062;p54">
              <a:extLst>
                <a:ext uri="{FF2B5EF4-FFF2-40B4-BE49-F238E27FC236}">
                  <a16:creationId xmlns:a16="http://schemas.microsoft.com/office/drawing/2014/main" id="{74B6F185-0BCF-0DB2-2737-311253C6DD02}"/>
                </a:ext>
              </a:extLst>
            </p:cNvPr>
            <p:cNvSpPr/>
            <p:nvPr/>
          </p:nvSpPr>
          <p:spPr>
            <a:xfrm>
              <a:off x="6123025" y="1249450"/>
              <a:ext cx="86600" cy="86600"/>
            </a:xfrm>
            <a:custGeom>
              <a:avLst/>
              <a:gdLst/>
              <a:ahLst/>
              <a:cxnLst/>
              <a:rect l="l" t="t" r="r" b="b"/>
              <a:pathLst>
                <a:path w="3464" h="3464" extrusionOk="0">
                  <a:moveTo>
                    <a:pt x="1732" y="1"/>
                  </a:moveTo>
                  <a:cubicBezTo>
                    <a:pt x="763" y="1"/>
                    <a:pt x="1" y="878"/>
                    <a:pt x="1" y="1732"/>
                  </a:cubicBezTo>
                  <a:cubicBezTo>
                    <a:pt x="1" y="2702"/>
                    <a:pt x="763" y="3464"/>
                    <a:pt x="1732" y="3464"/>
                  </a:cubicBezTo>
                  <a:cubicBezTo>
                    <a:pt x="2702" y="3464"/>
                    <a:pt x="3464" y="2702"/>
                    <a:pt x="3464" y="1732"/>
                  </a:cubicBezTo>
                  <a:cubicBezTo>
                    <a:pt x="3464" y="878"/>
                    <a:pt x="2702" y="1"/>
                    <a:pt x="1732"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063;p54">
              <a:extLst>
                <a:ext uri="{FF2B5EF4-FFF2-40B4-BE49-F238E27FC236}">
                  <a16:creationId xmlns:a16="http://schemas.microsoft.com/office/drawing/2014/main" id="{D823925F-F0E2-2454-4B17-942FF587214E}"/>
                </a:ext>
              </a:extLst>
            </p:cNvPr>
            <p:cNvSpPr/>
            <p:nvPr/>
          </p:nvSpPr>
          <p:spPr>
            <a:xfrm>
              <a:off x="5234450" y="1731075"/>
              <a:ext cx="328175" cy="432650"/>
            </a:xfrm>
            <a:custGeom>
              <a:avLst/>
              <a:gdLst/>
              <a:ahLst/>
              <a:cxnLst/>
              <a:rect l="l" t="t" r="r" b="b"/>
              <a:pathLst>
                <a:path w="13127" h="17306" extrusionOk="0">
                  <a:moveTo>
                    <a:pt x="689" y="0"/>
                  </a:moveTo>
                  <a:cubicBezTo>
                    <a:pt x="272" y="0"/>
                    <a:pt x="1" y="453"/>
                    <a:pt x="244" y="845"/>
                  </a:cubicBezTo>
                  <a:cubicBezTo>
                    <a:pt x="4376" y="7009"/>
                    <a:pt x="8601" y="17306"/>
                    <a:pt x="8601" y="17306"/>
                  </a:cubicBezTo>
                  <a:lnTo>
                    <a:pt x="13126" y="17306"/>
                  </a:lnTo>
                  <a:cubicBezTo>
                    <a:pt x="10148" y="5947"/>
                    <a:pt x="4076" y="1630"/>
                    <a:pt x="1005" y="83"/>
                  </a:cubicBezTo>
                  <a:cubicBezTo>
                    <a:pt x="895" y="25"/>
                    <a:pt x="788" y="0"/>
                    <a:pt x="689" y="0"/>
                  </a:cubicBezTo>
                  <a:close/>
                </a:path>
              </a:pathLst>
            </a:custGeom>
            <a:solidFill>
              <a:schemeClr val="accent6"/>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064;p54">
              <a:extLst>
                <a:ext uri="{FF2B5EF4-FFF2-40B4-BE49-F238E27FC236}">
                  <a16:creationId xmlns:a16="http://schemas.microsoft.com/office/drawing/2014/main" id="{E15204CB-7622-6F86-3BE5-4B0258122F99}"/>
                </a:ext>
              </a:extLst>
            </p:cNvPr>
            <p:cNvSpPr/>
            <p:nvPr/>
          </p:nvSpPr>
          <p:spPr>
            <a:xfrm>
              <a:off x="5312125" y="1444725"/>
              <a:ext cx="349200" cy="719000"/>
            </a:xfrm>
            <a:custGeom>
              <a:avLst/>
              <a:gdLst/>
              <a:ahLst/>
              <a:cxnLst/>
              <a:rect l="l" t="t" r="r" b="b"/>
              <a:pathLst>
                <a:path w="13968" h="28760" extrusionOk="0">
                  <a:moveTo>
                    <a:pt x="891" y="0"/>
                  </a:moveTo>
                  <a:cubicBezTo>
                    <a:pt x="423" y="0"/>
                    <a:pt x="1" y="470"/>
                    <a:pt x="207" y="1055"/>
                  </a:cubicBezTo>
                  <a:cubicBezTo>
                    <a:pt x="5402" y="12022"/>
                    <a:pt x="8957" y="28760"/>
                    <a:pt x="8957" y="28760"/>
                  </a:cubicBezTo>
                  <a:lnTo>
                    <a:pt x="13967" y="28760"/>
                  </a:lnTo>
                  <a:cubicBezTo>
                    <a:pt x="10596" y="10567"/>
                    <a:pt x="4640" y="3064"/>
                    <a:pt x="1362" y="178"/>
                  </a:cubicBezTo>
                  <a:cubicBezTo>
                    <a:pt x="1215" y="55"/>
                    <a:pt x="1050" y="0"/>
                    <a:pt x="891" y="0"/>
                  </a:cubicBezTo>
                  <a:close/>
                </a:path>
              </a:pathLst>
            </a:custGeom>
            <a:solidFill>
              <a:schemeClr val="accent4"/>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065;p54">
              <a:extLst>
                <a:ext uri="{FF2B5EF4-FFF2-40B4-BE49-F238E27FC236}">
                  <a16:creationId xmlns:a16="http://schemas.microsoft.com/office/drawing/2014/main" id="{5CD5843D-E026-825A-64D8-2551245AF038}"/>
                </a:ext>
              </a:extLst>
            </p:cNvPr>
            <p:cNvSpPr/>
            <p:nvPr/>
          </p:nvSpPr>
          <p:spPr>
            <a:xfrm>
              <a:off x="5532075" y="1278125"/>
              <a:ext cx="218125" cy="885600"/>
            </a:xfrm>
            <a:custGeom>
              <a:avLst/>
              <a:gdLst/>
              <a:ahLst/>
              <a:cxnLst/>
              <a:rect l="l" t="t" r="r" b="b"/>
              <a:pathLst>
                <a:path w="8725" h="35424" extrusionOk="0">
                  <a:moveTo>
                    <a:pt x="466" y="1"/>
                  </a:moveTo>
                  <a:cubicBezTo>
                    <a:pt x="229" y="1"/>
                    <a:pt x="1" y="229"/>
                    <a:pt x="67" y="493"/>
                  </a:cubicBezTo>
                  <a:cubicBezTo>
                    <a:pt x="2283" y="13860"/>
                    <a:pt x="2768" y="35424"/>
                    <a:pt x="2768" y="35424"/>
                  </a:cubicBezTo>
                  <a:lnTo>
                    <a:pt x="7755" y="35424"/>
                  </a:lnTo>
                  <a:cubicBezTo>
                    <a:pt x="8725" y="10513"/>
                    <a:pt x="3045" y="2317"/>
                    <a:pt x="736" y="124"/>
                  </a:cubicBezTo>
                  <a:cubicBezTo>
                    <a:pt x="657" y="38"/>
                    <a:pt x="561" y="1"/>
                    <a:pt x="466" y="1"/>
                  </a:cubicBezTo>
                  <a:close/>
                </a:path>
              </a:pathLst>
            </a:custGeom>
            <a:solidFill>
              <a:schemeClr val="accent4"/>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066;p54">
              <a:extLst>
                <a:ext uri="{FF2B5EF4-FFF2-40B4-BE49-F238E27FC236}">
                  <a16:creationId xmlns:a16="http://schemas.microsoft.com/office/drawing/2014/main" id="{EA3DDB88-176C-AD08-FFC0-EE4EC016FC5C}"/>
                </a:ext>
              </a:extLst>
            </p:cNvPr>
            <p:cNvSpPr/>
            <p:nvPr/>
          </p:nvSpPr>
          <p:spPr>
            <a:xfrm>
              <a:off x="5896775" y="1725300"/>
              <a:ext cx="333750" cy="438425"/>
            </a:xfrm>
            <a:custGeom>
              <a:avLst/>
              <a:gdLst/>
              <a:ahLst/>
              <a:cxnLst/>
              <a:rect l="l" t="t" r="r" b="b"/>
              <a:pathLst>
                <a:path w="13350" h="17537" extrusionOk="0">
                  <a:moveTo>
                    <a:pt x="12723" y="0"/>
                  </a:moveTo>
                  <a:cubicBezTo>
                    <a:pt x="12685" y="0"/>
                    <a:pt x="12646" y="4"/>
                    <a:pt x="12606" y="14"/>
                  </a:cubicBezTo>
                  <a:cubicBezTo>
                    <a:pt x="9813" y="1376"/>
                    <a:pt x="3187" y="5508"/>
                    <a:pt x="1" y="17537"/>
                  </a:cubicBezTo>
                  <a:lnTo>
                    <a:pt x="4526" y="17537"/>
                  </a:lnTo>
                  <a:cubicBezTo>
                    <a:pt x="4526" y="17537"/>
                    <a:pt x="8959" y="6663"/>
                    <a:pt x="13183" y="706"/>
                  </a:cubicBezTo>
                  <a:cubicBezTo>
                    <a:pt x="13350" y="353"/>
                    <a:pt x="13067" y="0"/>
                    <a:pt x="12723" y="0"/>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067;p54">
              <a:extLst>
                <a:ext uri="{FF2B5EF4-FFF2-40B4-BE49-F238E27FC236}">
                  <a16:creationId xmlns:a16="http://schemas.microsoft.com/office/drawing/2014/main" id="{35282A7C-A567-9D83-59D8-1A5F59B417E5}"/>
                </a:ext>
              </a:extLst>
            </p:cNvPr>
            <p:cNvSpPr/>
            <p:nvPr/>
          </p:nvSpPr>
          <p:spPr>
            <a:xfrm>
              <a:off x="5798075" y="1419700"/>
              <a:ext cx="365050" cy="744025"/>
            </a:xfrm>
            <a:custGeom>
              <a:avLst/>
              <a:gdLst/>
              <a:ahLst/>
              <a:cxnLst/>
              <a:rect l="l" t="t" r="r" b="b"/>
              <a:pathLst>
                <a:path w="14602" h="29761" extrusionOk="0">
                  <a:moveTo>
                    <a:pt x="14173" y="1"/>
                  </a:moveTo>
                  <a:cubicBezTo>
                    <a:pt x="14132" y="1"/>
                    <a:pt x="14093" y="8"/>
                    <a:pt x="14061" y="25"/>
                  </a:cubicBezTo>
                  <a:cubicBezTo>
                    <a:pt x="11452" y="1756"/>
                    <a:pt x="3949" y="8498"/>
                    <a:pt x="1" y="29761"/>
                  </a:cubicBezTo>
                  <a:lnTo>
                    <a:pt x="5011" y="29761"/>
                  </a:lnTo>
                  <a:cubicBezTo>
                    <a:pt x="5011" y="29761"/>
                    <a:pt x="8959" y="11291"/>
                    <a:pt x="14430" y="417"/>
                  </a:cubicBezTo>
                  <a:cubicBezTo>
                    <a:pt x="14602" y="170"/>
                    <a:pt x="14365" y="1"/>
                    <a:pt x="14173" y="1"/>
                  </a:cubicBezTo>
                  <a:close/>
                </a:path>
              </a:pathLst>
            </a:custGeom>
            <a:solidFill>
              <a:schemeClr val="accent4"/>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068;p54">
              <a:extLst>
                <a:ext uri="{FF2B5EF4-FFF2-40B4-BE49-F238E27FC236}">
                  <a16:creationId xmlns:a16="http://schemas.microsoft.com/office/drawing/2014/main" id="{38E35219-EE4E-1E94-9188-99A0877D75DC}"/>
                </a:ext>
              </a:extLst>
            </p:cNvPr>
            <p:cNvSpPr/>
            <p:nvPr/>
          </p:nvSpPr>
          <p:spPr>
            <a:xfrm>
              <a:off x="5709200" y="1281825"/>
              <a:ext cx="218100" cy="881900"/>
            </a:xfrm>
            <a:custGeom>
              <a:avLst/>
              <a:gdLst/>
              <a:ahLst/>
              <a:cxnLst/>
              <a:rect l="l" t="t" r="r" b="b"/>
              <a:pathLst>
                <a:path w="8724" h="35276" extrusionOk="0">
                  <a:moveTo>
                    <a:pt x="8077" y="0"/>
                  </a:moveTo>
                  <a:cubicBezTo>
                    <a:pt x="7947" y="0"/>
                    <a:pt x="7817" y="48"/>
                    <a:pt x="7711" y="160"/>
                  </a:cubicBezTo>
                  <a:cubicBezTo>
                    <a:pt x="5287" y="2746"/>
                    <a:pt x="0" y="11127"/>
                    <a:pt x="878" y="35276"/>
                  </a:cubicBezTo>
                  <a:lnTo>
                    <a:pt x="5980" y="35276"/>
                  </a:lnTo>
                  <a:cubicBezTo>
                    <a:pt x="5980" y="35276"/>
                    <a:pt x="6442" y="14013"/>
                    <a:pt x="8658" y="645"/>
                  </a:cubicBezTo>
                  <a:cubicBezTo>
                    <a:pt x="8724" y="299"/>
                    <a:pt x="8402" y="0"/>
                    <a:pt x="8077" y="0"/>
                  </a:cubicBez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069;p54">
              <a:extLst>
                <a:ext uri="{FF2B5EF4-FFF2-40B4-BE49-F238E27FC236}">
                  <a16:creationId xmlns:a16="http://schemas.microsoft.com/office/drawing/2014/main" id="{B960A4BB-75F4-31D2-EB18-C6859EC0FCFC}"/>
                </a:ext>
              </a:extLst>
            </p:cNvPr>
            <p:cNvSpPr/>
            <p:nvPr/>
          </p:nvSpPr>
          <p:spPr>
            <a:xfrm>
              <a:off x="5122775" y="2288375"/>
              <a:ext cx="1293500" cy="2566150"/>
            </a:xfrm>
            <a:custGeom>
              <a:avLst/>
              <a:gdLst/>
              <a:ahLst/>
              <a:cxnLst/>
              <a:rect l="l" t="t" r="r" b="b"/>
              <a:pathLst>
                <a:path w="51740" h="102646" extrusionOk="0">
                  <a:moveTo>
                    <a:pt x="11729" y="1"/>
                  </a:moveTo>
                  <a:cubicBezTo>
                    <a:pt x="11729" y="1"/>
                    <a:pt x="7389" y="4618"/>
                    <a:pt x="4318" y="13968"/>
                  </a:cubicBezTo>
                  <a:cubicBezTo>
                    <a:pt x="1617" y="21841"/>
                    <a:pt x="1" y="33200"/>
                    <a:pt x="2587" y="47814"/>
                  </a:cubicBezTo>
                  <a:cubicBezTo>
                    <a:pt x="7781" y="76303"/>
                    <a:pt x="8658" y="102646"/>
                    <a:pt x="8658" y="102646"/>
                  </a:cubicBezTo>
                  <a:lnTo>
                    <a:pt x="39919" y="102646"/>
                  </a:lnTo>
                  <a:cubicBezTo>
                    <a:pt x="39919" y="102646"/>
                    <a:pt x="40403" y="88424"/>
                    <a:pt x="42712" y="69562"/>
                  </a:cubicBezTo>
                  <a:cubicBezTo>
                    <a:pt x="43474" y="62728"/>
                    <a:pt x="44536" y="55317"/>
                    <a:pt x="45967" y="47814"/>
                  </a:cubicBezTo>
                  <a:cubicBezTo>
                    <a:pt x="51739" y="15977"/>
                    <a:pt x="36825" y="1"/>
                    <a:pt x="36825"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070;p54">
              <a:extLst>
                <a:ext uri="{FF2B5EF4-FFF2-40B4-BE49-F238E27FC236}">
                  <a16:creationId xmlns:a16="http://schemas.microsoft.com/office/drawing/2014/main" id="{763AD5D5-84E4-7B3F-63AE-B4917E8F0D4B}"/>
                </a:ext>
              </a:extLst>
            </p:cNvPr>
            <p:cNvSpPr/>
            <p:nvPr/>
          </p:nvSpPr>
          <p:spPr>
            <a:xfrm>
              <a:off x="5350775" y="2091550"/>
              <a:ext cx="757850" cy="206675"/>
            </a:xfrm>
            <a:custGeom>
              <a:avLst/>
              <a:gdLst/>
              <a:ahLst/>
              <a:cxnLst/>
              <a:rect l="l" t="t" r="r" b="b"/>
              <a:pathLst>
                <a:path w="30314" h="8267" extrusionOk="0">
                  <a:moveTo>
                    <a:pt x="0" y="1"/>
                  </a:moveTo>
                  <a:lnTo>
                    <a:pt x="1362" y="6927"/>
                  </a:lnTo>
                  <a:cubicBezTo>
                    <a:pt x="1455" y="7689"/>
                    <a:pt x="2124" y="8266"/>
                    <a:pt x="2886" y="8266"/>
                  </a:cubicBezTo>
                  <a:lnTo>
                    <a:pt x="27428" y="8266"/>
                  </a:lnTo>
                  <a:cubicBezTo>
                    <a:pt x="28190" y="8266"/>
                    <a:pt x="28859" y="7689"/>
                    <a:pt x="28975" y="6927"/>
                  </a:cubicBezTo>
                  <a:lnTo>
                    <a:pt x="30314" y="1"/>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071;p54">
              <a:extLst>
                <a:ext uri="{FF2B5EF4-FFF2-40B4-BE49-F238E27FC236}">
                  <a16:creationId xmlns:a16="http://schemas.microsoft.com/office/drawing/2014/main" id="{68C407DD-448D-30D1-CC5A-9679FE0FDEBB}"/>
                </a:ext>
              </a:extLst>
            </p:cNvPr>
            <p:cNvSpPr/>
            <p:nvPr/>
          </p:nvSpPr>
          <p:spPr>
            <a:xfrm>
              <a:off x="673300" y="1297950"/>
              <a:ext cx="264950" cy="2772775"/>
            </a:xfrm>
            <a:custGeom>
              <a:avLst/>
              <a:gdLst/>
              <a:ahLst/>
              <a:cxnLst/>
              <a:rect l="l" t="t" r="r" b="b"/>
              <a:pathLst>
                <a:path w="10598" h="110911" extrusionOk="0">
                  <a:moveTo>
                    <a:pt x="3187" y="0"/>
                  </a:moveTo>
                  <a:cubicBezTo>
                    <a:pt x="1455" y="0"/>
                    <a:pt x="1" y="1339"/>
                    <a:pt x="1" y="3071"/>
                  </a:cubicBezTo>
                  <a:lnTo>
                    <a:pt x="1" y="107840"/>
                  </a:lnTo>
                  <a:cubicBezTo>
                    <a:pt x="1" y="109572"/>
                    <a:pt x="1455" y="110911"/>
                    <a:pt x="3187" y="110911"/>
                  </a:cubicBezTo>
                  <a:lnTo>
                    <a:pt x="10598" y="110911"/>
                  </a:lnTo>
                  <a:cubicBezTo>
                    <a:pt x="8174" y="110911"/>
                    <a:pt x="6257" y="108994"/>
                    <a:pt x="6257" y="106570"/>
                  </a:cubicBezTo>
                  <a:lnTo>
                    <a:pt x="6257" y="4040"/>
                  </a:lnTo>
                  <a:cubicBezTo>
                    <a:pt x="6257" y="1732"/>
                    <a:pt x="8081" y="0"/>
                    <a:pt x="10298"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072;p54">
              <a:extLst>
                <a:ext uri="{FF2B5EF4-FFF2-40B4-BE49-F238E27FC236}">
                  <a16:creationId xmlns:a16="http://schemas.microsoft.com/office/drawing/2014/main" id="{9F31DA05-D5CD-5161-EC46-9B72D7913680}"/>
                </a:ext>
              </a:extLst>
            </p:cNvPr>
            <p:cNvSpPr/>
            <p:nvPr/>
          </p:nvSpPr>
          <p:spPr>
            <a:xfrm>
              <a:off x="829725" y="1297950"/>
              <a:ext cx="4314450" cy="2772775"/>
            </a:xfrm>
            <a:custGeom>
              <a:avLst/>
              <a:gdLst/>
              <a:ahLst/>
              <a:cxnLst/>
              <a:rect l="l" t="t" r="r" b="b"/>
              <a:pathLst>
                <a:path w="172578" h="110911" extrusionOk="0">
                  <a:moveTo>
                    <a:pt x="3071" y="0"/>
                  </a:moveTo>
                  <a:cubicBezTo>
                    <a:pt x="1339" y="0"/>
                    <a:pt x="0" y="1339"/>
                    <a:pt x="0" y="3071"/>
                  </a:cubicBezTo>
                  <a:lnTo>
                    <a:pt x="0" y="107840"/>
                  </a:lnTo>
                  <a:cubicBezTo>
                    <a:pt x="0" y="109572"/>
                    <a:pt x="1339" y="110911"/>
                    <a:pt x="3071" y="110911"/>
                  </a:cubicBezTo>
                  <a:lnTo>
                    <a:pt x="169506" y="110911"/>
                  </a:lnTo>
                  <a:cubicBezTo>
                    <a:pt x="171238" y="110911"/>
                    <a:pt x="172577" y="109572"/>
                    <a:pt x="172577" y="107840"/>
                  </a:cubicBezTo>
                  <a:lnTo>
                    <a:pt x="172577" y="3071"/>
                  </a:lnTo>
                  <a:cubicBezTo>
                    <a:pt x="172577" y="1339"/>
                    <a:pt x="171238" y="0"/>
                    <a:pt x="169506"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073;p54">
              <a:extLst>
                <a:ext uri="{FF2B5EF4-FFF2-40B4-BE49-F238E27FC236}">
                  <a16:creationId xmlns:a16="http://schemas.microsoft.com/office/drawing/2014/main" id="{45B1FD01-14B7-E6FF-C4BA-C7EB72F91DF9}"/>
                </a:ext>
              </a:extLst>
            </p:cNvPr>
            <p:cNvSpPr/>
            <p:nvPr/>
          </p:nvSpPr>
          <p:spPr>
            <a:xfrm>
              <a:off x="2113950" y="4746575"/>
              <a:ext cx="404050" cy="107950"/>
            </a:xfrm>
            <a:custGeom>
              <a:avLst/>
              <a:gdLst/>
              <a:ahLst/>
              <a:cxnLst/>
              <a:rect l="l" t="t" r="r" b="b"/>
              <a:pathLst>
                <a:path w="16162" h="4318" extrusionOk="0">
                  <a:moveTo>
                    <a:pt x="9905" y="1"/>
                  </a:moveTo>
                  <a:lnTo>
                    <a:pt x="0" y="4318"/>
                  </a:lnTo>
                  <a:lnTo>
                    <a:pt x="6257" y="4318"/>
                  </a:lnTo>
                  <a:lnTo>
                    <a:pt x="16161" y="1"/>
                  </a:lnTo>
                  <a:close/>
                </a:path>
              </a:pathLst>
            </a:custGeom>
            <a:solidFill>
              <a:srgbClr val="231F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074;p54">
              <a:extLst>
                <a:ext uri="{FF2B5EF4-FFF2-40B4-BE49-F238E27FC236}">
                  <a16:creationId xmlns:a16="http://schemas.microsoft.com/office/drawing/2014/main" id="{F261FDA5-8AC5-EBF4-B83C-1E14709CE7A1}"/>
                </a:ext>
              </a:extLst>
            </p:cNvPr>
            <p:cNvSpPr/>
            <p:nvPr/>
          </p:nvSpPr>
          <p:spPr>
            <a:xfrm>
              <a:off x="2517975" y="4746575"/>
              <a:ext cx="1164200" cy="107950"/>
            </a:xfrm>
            <a:custGeom>
              <a:avLst/>
              <a:gdLst/>
              <a:ahLst/>
              <a:cxnLst/>
              <a:rect l="l" t="t" r="r" b="b"/>
              <a:pathLst>
                <a:path w="46568" h="4318" extrusionOk="0">
                  <a:moveTo>
                    <a:pt x="0" y="1"/>
                  </a:moveTo>
                  <a:lnTo>
                    <a:pt x="9812" y="4318"/>
                  </a:lnTo>
                  <a:lnTo>
                    <a:pt x="46567" y="4318"/>
                  </a:lnTo>
                  <a:lnTo>
                    <a:pt x="36663" y="1"/>
                  </a:lnTo>
                  <a:close/>
                </a:path>
              </a:pathLst>
            </a:custGeom>
            <a:solidFill>
              <a:schemeClr val="accent6"/>
            </a:solidFill>
            <a:ln w="1905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075;p54">
              <a:extLst>
                <a:ext uri="{FF2B5EF4-FFF2-40B4-BE49-F238E27FC236}">
                  <a16:creationId xmlns:a16="http://schemas.microsoft.com/office/drawing/2014/main" id="{B186EE5B-5945-8713-0F62-716FE3DE4A7A}"/>
                </a:ext>
              </a:extLst>
            </p:cNvPr>
            <p:cNvSpPr/>
            <p:nvPr/>
          </p:nvSpPr>
          <p:spPr>
            <a:xfrm>
              <a:off x="2270350" y="4746575"/>
              <a:ext cx="492950" cy="107950"/>
            </a:xfrm>
            <a:custGeom>
              <a:avLst/>
              <a:gdLst/>
              <a:ahLst/>
              <a:cxnLst/>
              <a:rect l="l" t="t" r="r" b="b"/>
              <a:pathLst>
                <a:path w="19718" h="4318" extrusionOk="0">
                  <a:moveTo>
                    <a:pt x="9905" y="1"/>
                  </a:moveTo>
                  <a:lnTo>
                    <a:pt x="1" y="4318"/>
                  </a:lnTo>
                  <a:lnTo>
                    <a:pt x="19717" y="4318"/>
                  </a:lnTo>
                  <a:lnTo>
                    <a:pt x="9905" y="1"/>
                  </a:ln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076;p54">
              <a:extLst>
                <a:ext uri="{FF2B5EF4-FFF2-40B4-BE49-F238E27FC236}">
                  <a16:creationId xmlns:a16="http://schemas.microsoft.com/office/drawing/2014/main" id="{F7A3A6A1-9E9D-9D7C-232E-D924AFB80398}"/>
                </a:ext>
              </a:extLst>
            </p:cNvPr>
            <p:cNvSpPr/>
            <p:nvPr/>
          </p:nvSpPr>
          <p:spPr>
            <a:xfrm>
              <a:off x="2361550" y="4070700"/>
              <a:ext cx="156450" cy="675900"/>
            </a:xfrm>
            <a:custGeom>
              <a:avLst/>
              <a:gdLst/>
              <a:ahLst/>
              <a:cxnLst/>
              <a:rect l="l" t="t" r="r" b="b"/>
              <a:pathLst>
                <a:path w="6258" h="27036" extrusionOk="0">
                  <a:moveTo>
                    <a:pt x="1" y="1"/>
                  </a:moveTo>
                  <a:lnTo>
                    <a:pt x="1" y="27036"/>
                  </a:lnTo>
                  <a:lnTo>
                    <a:pt x="6257" y="27036"/>
                  </a:lnTo>
                  <a:lnTo>
                    <a:pt x="6257" y="1"/>
                  </a:ln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077;p54">
              <a:extLst>
                <a:ext uri="{FF2B5EF4-FFF2-40B4-BE49-F238E27FC236}">
                  <a16:creationId xmlns:a16="http://schemas.microsoft.com/office/drawing/2014/main" id="{801B6F33-E2DA-8408-8415-FA8FA78F03FE}"/>
                </a:ext>
              </a:extLst>
            </p:cNvPr>
            <p:cNvSpPr/>
            <p:nvPr/>
          </p:nvSpPr>
          <p:spPr>
            <a:xfrm>
              <a:off x="2517975" y="4070700"/>
              <a:ext cx="916575" cy="675900"/>
            </a:xfrm>
            <a:custGeom>
              <a:avLst/>
              <a:gdLst/>
              <a:ahLst/>
              <a:cxnLst/>
              <a:rect l="l" t="t" r="r" b="b"/>
              <a:pathLst>
                <a:path w="36663" h="27036" extrusionOk="0">
                  <a:moveTo>
                    <a:pt x="0" y="1"/>
                  </a:moveTo>
                  <a:lnTo>
                    <a:pt x="0" y="27036"/>
                  </a:lnTo>
                  <a:lnTo>
                    <a:pt x="36663" y="27036"/>
                  </a:lnTo>
                  <a:lnTo>
                    <a:pt x="36663" y="1"/>
                  </a:ln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078;p54">
              <a:extLst>
                <a:ext uri="{FF2B5EF4-FFF2-40B4-BE49-F238E27FC236}">
                  <a16:creationId xmlns:a16="http://schemas.microsoft.com/office/drawing/2014/main" id="{D45EE081-7AE4-F521-AFDF-706E07356197}"/>
                </a:ext>
              </a:extLst>
            </p:cNvPr>
            <p:cNvSpPr/>
            <p:nvPr/>
          </p:nvSpPr>
          <p:spPr>
            <a:xfrm>
              <a:off x="2517975" y="4070700"/>
              <a:ext cx="1164200" cy="783825"/>
            </a:xfrm>
            <a:custGeom>
              <a:avLst/>
              <a:gdLst/>
              <a:ahLst/>
              <a:cxnLst/>
              <a:rect l="l" t="t" r="r" b="b"/>
              <a:pathLst>
                <a:path w="46568" h="31353" extrusionOk="0">
                  <a:moveTo>
                    <a:pt x="0" y="1"/>
                  </a:moveTo>
                  <a:lnTo>
                    <a:pt x="0" y="578"/>
                  </a:lnTo>
                  <a:lnTo>
                    <a:pt x="8843" y="3164"/>
                  </a:lnTo>
                  <a:cubicBezTo>
                    <a:pt x="13460" y="4526"/>
                    <a:pt x="17223" y="7989"/>
                    <a:pt x="18863" y="12514"/>
                  </a:cubicBezTo>
                  <a:cubicBezTo>
                    <a:pt x="20594" y="17131"/>
                    <a:pt x="23088" y="22903"/>
                    <a:pt x="26066" y="26828"/>
                  </a:cubicBezTo>
                  <a:cubicBezTo>
                    <a:pt x="27312" y="28467"/>
                    <a:pt x="31076" y="31353"/>
                    <a:pt x="34539" y="31353"/>
                  </a:cubicBezTo>
                  <a:lnTo>
                    <a:pt x="46567" y="31353"/>
                  </a:lnTo>
                  <a:cubicBezTo>
                    <a:pt x="40495" y="28767"/>
                    <a:pt x="36663" y="22788"/>
                    <a:pt x="36663" y="16254"/>
                  </a:cubicBezTo>
                  <a:lnTo>
                    <a:pt x="3666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079;p54">
              <a:extLst>
                <a:ext uri="{FF2B5EF4-FFF2-40B4-BE49-F238E27FC236}">
                  <a16:creationId xmlns:a16="http://schemas.microsoft.com/office/drawing/2014/main" id="{3E3CFBAD-89F5-6C98-30E2-64706E20E8F1}"/>
                </a:ext>
              </a:extLst>
            </p:cNvPr>
            <p:cNvSpPr/>
            <p:nvPr/>
          </p:nvSpPr>
          <p:spPr>
            <a:xfrm>
              <a:off x="981525" y="1451475"/>
              <a:ext cx="4011425" cy="2465150"/>
            </a:xfrm>
            <a:custGeom>
              <a:avLst/>
              <a:gdLst/>
              <a:ahLst/>
              <a:cxnLst/>
              <a:rect l="l" t="t" r="r" b="b"/>
              <a:pathLst>
                <a:path w="160457" h="98606" extrusionOk="0">
                  <a:moveTo>
                    <a:pt x="1432" y="0"/>
                  </a:moveTo>
                  <a:cubicBezTo>
                    <a:pt x="577" y="0"/>
                    <a:pt x="0" y="578"/>
                    <a:pt x="0" y="1455"/>
                  </a:cubicBezTo>
                  <a:lnTo>
                    <a:pt x="0" y="97174"/>
                  </a:lnTo>
                  <a:cubicBezTo>
                    <a:pt x="0" y="98028"/>
                    <a:pt x="577" y="98605"/>
                    <a:pt x="1432" y="98605"/>
                  </a:cubicBezTo>
                  <a:lnTo>
                    <a:pt x="159002" y="98605"/>
                  </a:lnTo>
                  <a:cubicBezTo>
                    <a:pt x="159879" y="98605"/>
                    <a:pt x="160456" y="98028"/>
                    <a:pt x="160456" y="97174"/>
                  </a:cubicBezTo>
                  <a:lnTo>
                    <a:pt x="160456" y="1455"/>
                  </a:lnTo>
                  <a:cubicBezTo>
                    <a:pt x="160456" y="578"/>
                    <a:pt x="159879" y="0"/>
                    <a:pt x="159002" y="0"/>
                  </a:cubicBez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080;p54">
              <a:extLst>
                <a:ext uri="{FF2B5EF4-FFF2-40B4-BE49-F238E27FC236}">
                  <a16:creationId xmlns:a16="http://schemas.microsoft.com/office/drawing/2014/main" id="{FC2AC03A-A2EB-3312-DEDF-6B9C59627999}"/>
                </a:ext>
              </a:extLst>
            </p:cNvPr>
            <p:cNvSpPr/>
            <p:nvPr/>
          </p:nvSpPr>
          <p:spPr>
            <a:xfrm>
              <a:off x="1122925" y="2314925"/>
              <a:ext cx="1587275" cy="187600"/>
            </a:xfrm>
            <a:custGeom>
              <a:avLst/>
              <a:gdLst/>
              <a:ahLst/>
              <a:cxnLst/>
              <a:rect l="l" t="t" r="r" b="b"/>
              <a:pathLst>
                <a:path w="63491" h="7504" extrusionOk="0">
                  <a:moveTo>
                    <a:pt x="3764" y="1"/>
                  </a:moveTo>
                  <a:cubicBezTo>
                    <a:pt x="1732" y="1"/>
                    <a:pt x="1" y="1732"/>
                    <a:pt x="1" y="3764"/>
                  </a:cubicBezTo>
                  <a:cubicBezTo>
                    <a:pt x="1" y="5865"/>
                    <a:pt x="1732" y="7504"/>
                    <a:pt x="3764" y="7504"/>
                  </a:cubicBezTo>
                  <a:lnTo>
                    <a:pt x="59750" y="7504"/>
                  </a:lnTo>
                  <a:cubicBezTo>
                    <a:pt x="61759" y="7504"/>
                    <a:pt x="63490" y="5865"/>
                    <a:pt x="63490" y="3764"/>
                  </a:cubicBezTo>
                  <a:cubicBezTo>
                    <a:pt x="63490" y="1732"/>
                    <a:pt x="61759" y="1"/>
                    <a:pt x="59750" y="1"/>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081;p54">
              <a:extLst>
                <a:ext uri="{FF2B5EF4-FFF2-40B4-BE49-F238E27FC236}">
                  <a16:creationId xmlns:a16="http://schemas.microsoft.com/office/drawing/2014/main" id="{72B8E12A-ADE3-67E3-1BB5-D5A55D470E19}"/>
                </a:ext>
              </a:extLst>
            </p:cNvPr>
            <p:cNvSpPr/>
            <p:nvPr/>
          </p:nvSpPr>
          <p:spPr>
            <a:xfrm>
              <a:off x="1192775" y="2351300"/>
              <a:ext cx="120650" cy="119500"/>
            </a:xfrm>
            <a:custGeom>
              <a:avLst/>
              <a:gdLst/>
              <a:ahLst/>
              <a:cxnLst/>
              <a:rect l="l" t="t" r="r" b="b"/>
              <a:pathLst>
                <a:path w="4826" h="4780" extrusionOk="0">
                  <a:moveTo>
                    <a:pt x="1732" y="577"/>
                  </a:moveTo>
                  <a:cubicBezTo>
                    <a:pt x="2032" y="577"/>
                    <a:pt x="2309" y="670"/>
                    <a:pt x="2609" y="854"/>
                  </a:cubicBezTo>
                  <a:cubicBezTo>
                    <a:pt x="2794" y="1154"/>
                    <a:pt x="2978" y="1432"/>
                    <a:pt x="2978" y="1732"/>
                  </a:cubicBezTo>
                  <a:cubicBezTo>
                    <a:pt x="2978" y="2009"/>
                    <a:pt x="2794" y="2401"/>
                    <a:pt x="2609" y="2586"/>
                  </a:cubicBezTo>
                  <a:cubicBezTo>
                    <a:pt x="2309" y="2794"/>
                    <a:pt x="2032" y="2978"/>
                    <a:pt x="1732" y="2978"/>
                  </a:cubicBezTo>
                  <a:cubicBezTo>
                    <a:pt x="1455" y="2978"/>
                    <a:pt x="1155" y="2794"/>
                    <a:pt x="878" y="2586"/>
                  </a:cubicBezTo>
                  <a:cubicBezTo>
                    <a:pt x="670" y="2401"/>
                    <a:pt x="577" y="2009"/>
                    <a:pt x="485" y="1732"/>
                  </a:cubicBezTo>
                  <a:cubicBezTo>
                    <a:pt x="577" y="1432"/>
                    <a:pt x="670" y="1154"/>
                    <a:pt x="878" y="854"/>
                  </a:cubicBezTo>
                  <a:cubicBezTo>
                    <a:pt x="1155" y="670"/>
                    <a:pt x="1455" y="577"/>
                    <a:pt x="1732" y="577"/>
                  </a:cubicBezTo>
                  <a:close/>
                  <a:moveTo>
                    <a:pt x="1732" y="0"/>
                  </a:moveTo>
                  <a:cubicBezTo>
                    <a:pt x="1247" y="0"/>
                    <a:pt x="878" y="185"/>
                    <a:pt x="485" y="485"/>
                  </a:cubicBezTo>
                  <a:cubicBezTo>
                    <a:pt x="208" y="854"/>
                    <a:pt x="0" y="1339"/>
                    <a:pt x="0" y="1732"/>
                  </a:cubicBezTo>
                  <a:cubicBezTo>
                    <a:pt x="0" y="2216"/>
                    <a:pt x="208" y="2586"/>
                    <a:pt x="485" y="2978"/>
                  </a:cubicBezTo>
                  <a:cubicBezTo>
                    <a:pt x="878" y="3371"/>
                    <a:pt x="1247" y="3463"/>
                    <a:pt x="1732" y="3463"/>
                  </a:cubicBezTo>
                  <a:cubicBezTo>
                    <a:pt x="1940" y="3463"/>
                    <a:pt x="2124" y="3463"/>
                    <a:pt x="2401" y="3371"/>
                  </a:cubicBezTo>
                  <a:cubicBezTo>
                    <a:pt x="2490" y="3322"/>
                    <a:pt x="2591" y="3293"/>
                    <a:pt x="2695" y="3293"/>
                  </a:cubicBezTo>
                  <a:cubicBezTo>
                    <a:pt x="2833" y="3293"/>
                    <a:pt x="2975" y="3344"/>
                    <a:pt x="3094" y="3463"/>
                  </a:cubicBezTo>
                  <a:lnTo>
                    <a:pt x="4248" y="4710"/>
                  </a:lnTo>
                  <a:cubicBezTo>
                    <a:pt x="4294" y="4756"/>
                    <a:pt x="4364" y="4779"/>
                    <a:pt x="4433" y="4779"/>
                  </a:cubicBezTo>
                  <a:cubicBezTo>
                    <a:pt x="4502" y="4779"/>
                    <a:pt x="4571" y="4756"/>
                    <a:pt x="4618" y="4710"/>
                  </a:cubicBezTo>
                  <a:cubicBezTo>
                    <a:pt x="4825" y="4525"/>
                    <a:pt x="4825" y="4410"/>
                    <a:pt x="4618" y="4225"/>
                  </a:cubicBezTo>
                  <a:lnTo>
                    <a:pt x="3463" y="3071"/>
                  </a:lnTo>
                  <a:cubicBezTo>
                    <a:pt x="3279" y="2886"/>
                    <a:pt x="3279" y="2586"/>
                    <a:pt x="3371" y="2401"/>
                  </a:cubicBezTo>
                  <a:cubicBezTo>
                    <a:pt x="3463" y="2216"/>
                    <a:pt x="3463" y="1916"/>
                    <a:pt x="3463" y="1732"/>
                  </a:cubicBezTo>
                  <a:cubicBezTo>
                    <a:pt x="3463" y="1339"/>
                    <a:pt x="3279" y="854"/>
                    <a:pt x="2978" y="485"/>
                  </a:cubicBezTo>
                  <a:cubicBezTo>
                    <a:pt x="2609" y="185"/>
                    <a:pt x="2217" y="0"/>
                    <a:pt x="17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082;p54">
              <a:extLst>
                <a:ext uri="{FF2B5EF4-FFF2-40B4-BE49-F238E27FC236}">
                  <a16:creationId xmlns:a16="http://schemas.microsoft.com/office/drawing/2014/main" id="{6963B7AF-3226-1F4C-4E6C-A5C0E64D8C47}"/>
                </a:ext>
              </a:extLst>
            </p:cNvPr>
            <p:cNvSpPr/>
            <p:nvPr/>
          </p:nvSpPr>
          <p:spPr>
            <a:xfrm>
              <a:off x="1122925" y="2598900"/>
              <a:ext cx="1587275" cy="1171125"/>
            </a:xfrm>
            <a:custGeom>
              <a:avLst/>
              <a:gdLst/>
              <a:ahLst/>
              <a:cxnLst/>
              <a:rect l="l" t="t" r="r" b="b"/>
              <a:pathLst>
                <a:path w="63491" h="46845" extrusionOk="0">
                  <a:moveTo>
                    <a:pt x="4341" y="0"/>
                  </a:moveTo>
                  <a:cubicBezTo>
                    <a:pt x="1940" y="0"/>
                    <a:pt x="1" y="1917"/>
                    <a:pt x="1" y="4225"/>
                  </a:cubicBezTo>
                  <a:lnTo>
                    <a:pt x="1" y="46844"/>
                  </a:lnTo>
                  <a:lnTo>
                    <a:pt x="63490" y="46844"/>
                  </a:lnTo>
                  <a:lnTo>
                    <a:pt x="63490" y="4225"/>
                  </a:lnTo>
                  <a:cubicBezTo>
                    <a:pt x="63490" y="1917"/>
                    <a:pt x="61574" y="0"/>
                    <a:pt x="59173"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083;p54">
              <a:extLst>
                <a:ext uri="{FF2B5EF4-FFF2-40B4-BE49-F238E27FC236}">
                  <a16:creationId xmlns:a16="http://schemas.microsoft.com/office/drawing/2014/main" id="{44818B57-5393-E5F6-96C0-F26CD188D4BD}"/>
                </a:ext>
              </a:extLst>
            </p:cNvPr>
            <p:cNvSpPr/>
            <p:nvPr/>
          </p:nvSpPr>
          <p:spPr>
            <a:xfrm>
              <a:off x="1122925" y="2598900"/>
              <a:ext cx="1587275" cy="132200"/>
            </a:xfrm>
            <a:custGeom>
              <a:avLst/>
              <a:gdLst/>
              <a:ahLst/>
              <a:cxnLst/>
              <a:rect l="l" t="t" r="r" b="b"/>
              <a:pathLst>
                <a:path w="63491" h="5288" extrusionOk="0">
                  <a:moveTo>
                    <a:pt x="4341" y="0"/>
                  </a:moveTo>
                  <a:cubicBezTo>
                    <a:pt x="1940" y="0"/>
                    <a:pt x="1" y="1917"/>
                    <a:pt x="1" y="4225"/>
                  </a:cubicBezTo>
                  <a:lnTo>
                    <a:pt x="1" y="5287"/>
                  </a:lnTo>
                  <a:lnTo>
                    <a:pt x="63490" y="5287"/>
                  </a:lnTo>
                  <a:lnTo>
                    <a:pt x="63490" y="4225"/>
                  </a:lnTo>
                  <a:cubicBezTo>
                    <a:pt x="63490" y="1917"/>
                    <a:pt x="61574" y="0"/>
                    <a:pt x="59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084;p54">
              <a:extLst>
                <a:ext uri="{FF2B5EF4-FFF2-40B4-BE49-F238E27FC236}">
                  <a16:creationId xmlns:a16="http://schemas.microsoft.com/office/drawing/2014/main" id="{2949CECD-9EF3-C348-8B56-7003C1AF9081}"/>
                </a:ext>
              </a:extLst>
            </p:cNvPr>
            <p:cNvSpPr/>
            <p:nvPr/>
          </p:nvSpPr>
          <p:spPr>
            <a:xfrm>
              <a:off x="1122925" y="2598900"/>
              <a:ext cx="1587275" cy="132200"/>
            </a:xfrm>
            <a:custGeom>
              <a:avLst/>
              <a:gdLst/>
              <a:ahLst/>
              <a:cxnLst/>
              <a:rect l="l" t="t" r="r" b="b"/>
              <a:pathLst>
                <a:path w="63491" h="5288" fill="none" extrusionOk="0">
                  <a:moveTo>
                    <a:pt x="63490" y="5287"/>
                  </a:moveTo>
                  <a:lnTo>
                    <a:pt x="1" y="5287"/>
                  </a:lnTo>
                  <a:lnTo>
                    <a:pt x="1" y="4225"/>
                  </a:lnTo>
                  <a:cubicBezTo>
                    <a:pt x="1" y="1917"/>
                    <a:pt x="1940" y="0"/>
                    <a:pt x="4341" y="0"/>
                  </a:cubicBezTo>
                  <a:lnTo>
                    <a:pt x="59173" y="0"/>
                  </a:lnTo>
                  <a:cubicBezTo>
                    <a:pt x="61574" y="0"/>
                    <a:pt x="63490" y="1917"/>
                    <a:pt x="63490" y="4225"/>
                  </a:cubicBez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085;p54">
              <a:extLst>
                <a:ext uri="{FF2B5EF4-FFF2-40B4-BE49-F238E27FC236}">
                  <a16:creationId xmlns:a16="http://schemas.microsoft.com/office/drawing/2014/main" id="{1E033F5A-588F-C7F6-E105-E29618A79619}"/>
                </a:ext>
              </a:extLst>
            </p:cNvPr>
            <p:cNvSpPr/>
            <p:nvPr/>
          </p:nvSpPr>
          <p:spPr>
            <a:xfrm>
              <a:off x="1243550" y="2642200"/>
              <a:ext cx="43325" cy="43300"/>
            </a:xfrm>
            <a:custGeom>
              <a:avLst/>
              <a:gdLst/>
              <a:ahLst/>
              <a:cxnLst/>
              <a:rect l="l" t="t" r="r" b="b"/>
              <a:pathLst>
                <a:path w="1733" h="1732" extrusionOk="0">
                  <a:moveTo>
                    <a:pt x="855" y="0"/>
                  </a:moveTo>
                  <a:cubicBezTo>
                    <a:pt x="370" y="0"/>
                    <a:pt x="1" y="392"/>
                    <a:pt x="1" y="854"/>
                  </a:cubicBezTo>
                  <a:cubicBezTo>
                    <a:pt x="1" y="1339"/>
                    <a:pt x="370" y="1732"/>
                    <a:pt x="855" y="1732"/>
                  </a:cubicBezTo>
                  <a:cubicBezTo>
                    <a:pt x="1340" y="1732"/>
                    <a:pt x="1732" y="1339"/>
                    <a:pt x="1732" y="854"/>
                  </a:cubicBezTo>
                  <a:cubicBezTo>
                    <a:pt x="1732" y="392"/>
                    <a:pt x="1340" y="0"/>
                    <a:pt x="8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086;p54">
              <a:extLst>
                <a:ext uri="{FF2B5EF4-FFF2-40B4-BE49-F238E27FC236}">
                  <a16:creationId xmlns:a16="http://schemas.microsoft.com/office/drawing/2014/main" id="{3101E9A1-0BF7-5E80-FA0D-6917442C6FCE}"/>
                </a:ext>
              </a:extLst>
            </p:cNvPr>
            <p:cNvSpPr/>
            <p:nvPr/>
          </p:nvSpPr>
          <p:spPr>
            <a:xfrm>
              <a:off x="1344575" y="2642200"/>
              <a:ext cx="43300" cy="43300"/>
            </a:xfrm>
            <a:custGeom>
              <a:avLst/>
              <a:gdLst/>
              <a:ahLst/>
              <a:cxnLst/>
              <a:rect l="l" t="t" r="r" b="b"/>
              <a:pathLst>
                <a:path w="1732" h="1732" extrusionOk="0">
                  <a:moveTo>
                    <a:pt x="854" y="0"/>
                  </a:moveTo>
                  <a:cubicBezTo>
                    <a:pt x="370" y="0"/>
                    <a:pt x="0" y="392"/>
                    <a:pt x="0" y="854"/>
                  </a:cubicBezTo>
                  <a:cubicBezTo>
                    <a:pt x="0" y="1339"/>
                    <a:pt x="370" y="1732"/>
                    <a:pt x="854" y="1732"/>
                  </a:cubicBezTo>
                  <a:cubicBezTo>
                    <a:pt x="1339" y="1732"/>
                    <a:pt x="1732" y="1339"/>
                    <a:pt x="1732" y="854"/>
                  </a:cubicBezTo>
                  <a:cubicBezTo>
                    <a:pt x="1732" y="392"/>
                    <a:pt x="1339" y="0"/>
                    <a:pt x="8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087;p54">
              <a:extLst>
                <a:ext uri="{FF2B5EF4-FFF2-40B4-BE49-F238E27FC236}">
                  <a16:creationId xmlns:a16="http://schemas.microsoft.com/office/drawing/2014/main" id="{F7F245B8-03B4-1E26-5CF1-0C4731890E4A}"/>
                </a:ext>
              </a:extLst>
            </p:cNvPr>
            <p:cNvSpPr/>
            <p:nvPr/>
          </p:nvSpPr>
          <p:spPr>
            <a:xfrm>
              <a:off x="1445575" y="2642200"/>
              <a:ext cx="43300" cy="43300"/>
            </a:xfrm>
            <a:custGeom>
              <a:avLst/>
              <a:gdLst/>
              <a:ahLst/>
              <a:cxnLst/>
              <a:rect l="l" t="t" r="r" b="b"/>
              <a:pathLst>
                <a:path w="1732" h="1732" extrusionOk="0">
                  <a:moveTo>
                    <a:pt x="855" y="0"/>
                  </a:moveTo>
                  <a:cubicBezTo>
                    <a:pt x="370" y="0"/>
                    <a:pt x="0" y="392"/>
                    <a:pt x="0" y="854"/>
                  </a:cubicBezTo>
                  <a:cubicBezTo>
                    <a:pt x="0" y="1339"/>
                    <a:pt x="370" y="1732"/>
                    <a:pt x="855" y="1732"/>
                  </a:cubicBezTo>
                  <a:cubicBezTo>
                    <a:pt x="1339" y="1732"/>
                    <a:pt x="1732" y="1339"/>
                    <a:pt x="1732" y="854"/>
                  </a:cubicBezTo>
                  <a:cubicBezTo>
                    <a:pt x="1732" y="392"/>
                    <a:pt x="1339" y="0"/>
                    <a:pt x="8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088;p54">
              <a:extLst>
                <a:ext uri="{FF2B5EF4-FFF2-40B4-BE49-F238E27FC236}">
                  <a16:creationId xmlns:a16="http://schemas.microsoft.com/office/drawing/2014/main" id="{FBF97717-E664-2215-4212-90A336D61038}"/>
                </a:ext>
              </a:extLst>
            </p:cNvPr>
            <p:cNvSpPr/>
            <p:nvPr/>
          </p:nvSpPr>
          <p:spPr>
            <a:xfrm>
              <a:off x="1916550" y="2762250"/>
              <a:ext cx="25" cy="959850"/>
            </a:xfrm>
            <a:custGeom>
              <a:avLst/>
              <a:gdLst/>
              <a:ahLst/>
              <a:cxnLst/>
              <a:rect l="l" t="t" r="r" b="b"/>
              <a:pathLst>
                <a:path w="1" h="38394" fill="none" extrusionOk="0">
                  <a:moveTo>
                    <a:pt x="1" y="0"/>
                  </a:moveTo>
                  <a:lnTo>
                    <a:pt x="1" y="38394"/>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089;p54">
              <a:extLst>
                <a:ext uri="{FF2B5EF4-FFF2-40B4-BE49-F238E27FC236}">
                  <a16:creationId xmlns:a16="http://schemas.microsoft.com/office/drawing/2014/main" id="{A56B1D91-D2DC-2554-49CC-9E5841BF6A06}"/>
                </a:ext>
              </a:extLst>
            </p:cNvPr>
            <p:cNvSpPr/>
            <p:nvPr/>
          </p:nvSpPr>
          <p:spPr>
            <a:xfrm>
              <a:off x="1241250" y="2899600"/>
              <a:ext cx="543150" cy="132200"/>
            </a:xfrm>
            <a:custGeom>
              <a:avLst/>
              <a:gdLst/>
              <a:ahLst/>
              <a:cxnLst/>
              <a:rect l="l" t="t" r="r" b="b"/>
              <a:pathLst>
                <a:path w="21726" h="5288" extrusionOk="0">
                  <a:moveTo>
                    <a:pt x="1" y="1"/>
                  </a:moveTo>
                  <a:lnTo>
                    <a:pt x="1" y="5288"/>
                  </a:lnTo>
                  <a:lnTo>
                    <a:pt x="21726" y="5288"/>
                  </a:lnTo>
                  <a:lnTo>
                    <a:pt x="2172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090;p54">
              <a:extLst>
                <a:ext uri="{FF2B5EF4-FFF2-40B4-BE49-F238E27FC236}">
                  <a16:creationId xmlns:a16="http://schemas.microsoft.com/office/drawing/2014/main" id="{9EF66A4F-A983-25EA-64E9-33A80A7EB465}"/>
                </a:ext>
              </a:extLst>
            </p:cNvPr>
            <p:cNvSpPr/>
            <p:nvPr/>
          </p:nvSpPr>
          <p:spPr>
            <a:xfrm>
              <a:off x="1241250" y="2856325"/>
              <a:ext cx="180100" cy="25"/>
            </a:xfrm>
            <a:custGeom>
              <a:avLst/>
              <a:gdLst/>
              <a:ahLst/>
              <a:cxnLst/>
              <a:rect l="l" t="t" r="r" b="b"/>
              <a:pathLst>
                <a:path w="7204" h="1" fill="none" extrusionOk="0">
                  <a:moveTo>
                    <a:pt x="1" y="0"/>
                  </a:moveTo>
                  <a:lnTo>
                    <a:pt x="720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091;p54">
              <a:extLst>
                <a:ext uri="{FF2B5EF4-FFF2-40B4-BE49-F238E27FC236}">
                  <a16:creationId xmlns:a16="http://schemas.microsoft.com/office/drawing/2014/main" id="{5F19B75B-DDBE-D9A1-7C56-3CC1DEA12C82}"/>
                </a:ext>
              </a:extLst>
            </p:cNvPr>
            <p:cNvSpPr/>
            <p:nvPr/>
          </p:nvSpPr>
          <p:spPr>
            <a:xfrm>
              <a:off x="1241250" y="3200325"/>
              <a:ext cx="543150" cy="129875"/>
            </a:xfrm>
            <a:custGeom>
              <a:avLst/>
              <a:gdLst/>
              <a:ahLst/>
              <a:cxnLst/>
              <a:rect l="l" t="t" r="r" b="b"/>
              <a:pathLst>
                <a:path w="21726" h="5195" extrusionOk="0">
                  <a:moveTo>
                    <a:pt x="1" y="0"/>
                  </a:moveTo>
                  <a:lnTo>
                    <a:pt x="1" y="5195"/>
                  </a:lnTo>
                  <a:lnTo>
                    <a:pt x="19140" y="5195"/>
                  </a:lnTo>
                  <a:cubicBezTo>
                    <a:pt x="20571" y="5195"/>
                    <a:pt x="21726" y="4040"/>
                    <a:pt x="21726" y="2586"/>
                  </a:cubicBezTo>
                  <a:cubicBezTo>
                    <a:pt x="21726" y="1155"/>
                    <a:pt x="20571" y="0"/>
                    <a:pt x="1914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092;p54">
              <a:extLst>
                <a:ext uri="{FF2B5EF4-FFF2-40B4-BE49-F238E27FC236}">
                  <a16:creationId xmlns:a16="http://schemas.microsoft.com/office/drawing/2014/main" id="{FC181449-2C2A-4C28-1C73-EEF070B465D9}"/>
                </a:ext>
              </a:extLst>
            </p:cNvPr>
            <p:cNvSpPr/>
            <p:nvPr/>
          </p:nvSpPr>
          <p:spPr>
            <a:xfrm>
              <a:off x="1241250" y="3154150"/>
              <a:ext cx="180100" cy="25"/>
            </a:xfrm>
            <a:custGeom>
              <a:avLst/>
              <a:gdLst/>
              <a:ahLst/>
              <a:cxnLst/>
              <a:rect l="l" t="t" r="r" b="b"/>
              <a:pathLst>
                <a:path w="7204" h="1" fill="none" extrusionOk="0">
                  <a:moveTo>
                    <a:pt x="1" y="0"/>
                  </a:moveTo>
                  <a:lnTo>
                    <a:pt x="720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093;p54">
              <a:extLst>
                <a:ext uri="{FF2B5EF4-FFF2-40B4-BE49-F238E27FC236}">
                  <a16:creationId xmlns:a16="http://schemas.microsoft.com/office/drawing/2014/main" id="{C9186B67-3DF7-0F4B-E950-B70C565BFA7C}"/>
                </a:ext>
              </a:extLst>
            </p:cNvPr>
            <p:cNvSpPr/>
            <p:nvPr/>
          </p:nvSpPr>
          <p:spPr>
            <a:xfrm>
              <a:off x="1241250" y="3498150"/>
              <a:ext cx="543150" cy="132200"/>
            </a:xfrm>
            <a:custGeom>
              <a:avLst/>
              <a:gdLst/>
              <a:ahLst/>
              <a:cxnLst/>
              <a:rect l="l" t="t" r="r" b="b"/>
              <a:pathLst>
                <a:path w="21726" h="5288" extrusionOk="0">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094;p54">
              <a:extLst>
                <a:ext uri="{FF2B5EF4-FFF2-40B4-BE49-F238E27FC236}">
                  <a16:creationId xmlns:a16="http://schemas.microsoft.com/office/drawing/2014/main" id="{1CD2E913-CF47-8A9D-A9D5-D919B85114A0}"/>
                </a:ext>
              </a:extLst>
            </p:cNvPr>
            <p:cNvSpPr/>
            <p:nvPr/>
          </p:nvSpPr>
          <p:spPr>
            <a:xfrm>
              <a:off x="1241250" y="3454850"/>
              <a:ext cx="180100" cy="25"/>
            </a:xfrm>
            <a:custGeom>
              <a:avLst/>
              <a:gdLst/>
              <a:ahLst/>
              <a:cxnLst/>
              <a:rect l="l" t="t" r="r" b="b"/>
              <a:pathLst>
                <a:path w="7204" h="1" fill="none" extrusionOk="0">
                  <a:moveTo>
                    <a:pt x="1" y="1"/>
                  </a:moveTo>
                  <a:lnTo>
                    <a:pt x="7204"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095;p54">
              <a:extLst>
                <a:ext uri="{FF2B5EF4-FFF2-40B4-BE49-F238E27FC236}">
                  <a16:creationId xmlns:a16="http://schemas.microsoft.com/office/drawing/2014/main" id="{97491533-AC25-BCCB-E82B-DC3B4C98924C}"/>
                </a:ext>
              </a:extLst>
            </p:cNvPr>
            <p:cNvSpPr/>
            <p:nvPr/>
          </p:nvSpPr>
          <p:spPr>
            <a:xfrm>
              <a:off x="2049300" y="2899600"/>
              <a:ext cx="543150" cy="132200"/>
            </a:xfrm>
            <a:custGeom>
              <a:avLst/>
              <a:gdLst/>
              <a:ahLst/>
              <a:cxnLst/>
              <a:rect l="l" t="t" r="r" b="b"/>
              <a:pathLst>
                <a:path w="21726" h="5288" extrusionOk="0">
                  <a:moveTo>
                    <a:pt x="1" y="1"/>
                  </a:moveTo>
                  <a:lnTo>
                    <a:pt x="1" y="5288"/>
                  </a:lnTo>
                  <a:lnTo>
                    <a:pt x="21726" y="5288"/>
                  </a:lnTo>
                  <a:lnTo>
                    <a:pt x="2172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096;p54">
              <a:extLst>
                <a:ext uri="{FF2B5EF4-FFF2-40B4-BE49-F238E27FC236}">
                  <a16:creationId xmlns:a16="http://schemas.microsoft.com/office/drawing/2014/main" id="{1BDD4609-0405-0585-3104-2E81F7A10217}"/>
                </a:ext>
              </a:extLst>
            </p:cNvPr>
            <p:cNvSpPr/>
            <p:nvPr/>
          </p:nvSpPr>
          <p:spPr>
            <a:xfrm>
              <a:off x="2049300" y="2856325"/>
              <a:ext cx="180100" cy="25"/>
            </a:xfrm>
            <a:custGeom>
              <a:avLst/>
              <a:gdLst/>
              <a:ahLst/>
              <a:cxnLst/>
              <a:rect l="l" t="t" r="r" b="b"/>
              <a:pathLst>
                <a:path w="7204" h="1" fill="none" extrusionOk="0">
                  <a:moveTo>
                    <a:pt x="1" y="0"/>
                  </a:moveTo>
                  <a:lnTo>
                    <a:pt x="7204" y="0"/>
                  </a:lnTo>
                </a:path>
              </a:pathLst>
            </a:custGeom>
            <a:noFill/>
            <a:ln w="1905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097;p54">
              <a:extLst>
                <a:ext uri="{FF2B5EF4-FFF2-40B4-BE49-F238E27FC236}">
                  <a16:creationId xmlns:a16="http://schemas.microsoft.com/office/drawing/2014/main" id="{986F6C3C-CBB1-C56F-7529-0EB1DA839CAA}"/>
                </a:ext>
              </a:extLst>
            </p:cNvPr>
            <p:cNvSpPr/>
            <p:nvPr/>
          </p:nvSpPr>
          <p:spPr>
            <a:xfrm>
              <a:off x="2049300" y="3200325"/>
              <a:ext cx="271300" cy="129875"/>
            </a:xfrm>
            <a:custGeom>
              <a:avLst/>
              <a:gdLst/>
              <a:ahLst/>
              <a:cxnLst/>
              <a:rect l="l" t="t" r="r" b="b"/>
              <a:pathLst>
                <a:path w="10852" h="5195" extrusionOk="0">
                  <a:moveTo>
                    <a:pt x="1" y="0"/>
                  </a:moveTo>
                  <a:lnTo>
                    <a:pt x="1" y="5195"/>
                  </a:lnTo>
                  <a:lnTo>
                    <a:pt x="8266" y="5195"/>
                  </a:lnTo>
                  <a:cubicBezTo>
                    <a:pt x="9697" y="5195"/>
                    <a:pt x="10852" y="4040"/>
                    <a:pt x="10852" y="2586"/>
                  </a:cubicBezTo>
                  <a:cubicBezTo>
                    <a:pt x="10852" y="1155"/>
                    <a:pt x="9697" y="0"/>
                    <a:pt x="82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098;p54">
              <a:extLst>
                <a:ext uri="{FF2B5EF4-FFF2-40B4-BE49-F238E27FC236}">
                  <a16:creationId xmlns:a16="http://schemas.microsoft.com/office/drawing/2014/main" id="{2261FC0E-73DA-A5F4-51C2-168BAABCC7B7}"/>
                </a:ext>
              </a:extLst>
            </p:cNvPr>
            <p:cNvSpPr/>
            <p:nvPr/>
          </p:nvSpPr>
          <p:spPr>
            <a:xfrm>
              <a:off x="2049300" y="3154150"/>
              <a:ext cx="180100" cy="25"/>
            </a:xfrm>
            <a:custGeom>
              <a:avLst/>
              <a:gdLst/>
              <a:ahLst/>
              <a:cxnLst/>
              <a:rect l="l" t="t" r="r" b="b"/>
              <a:pathLst>
                <a:path w="7204" h="1" fill="none" extrusionOk="0">
                  <a:moveTo>
                    <a:pt x="1" y="0"/>
                  </a:moveTo>
                  <a:lnTo>
                    <a:pt x="720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099;p54">
              <a:extLst>
                <a:ext uri="{FF2B5EF4-FFF2-40B4-BE49-F238E27FC236}">
                  <a16:creationId xmlns:a16="http://schemas.microsoft.com/office/drawing/2014/main" id="{3ABA7A9C-1817-ABB8-45D3-CB153D6078D6}"/>
                </a:ext>
              </a:extLst>
            </p:cNvPr>
            <p:cNvSpPr/>
            <p:nvPr/>
          </p:nvSpPr>
          <p:spPr>
            <a:xfrm>
              <a:off x="2049300" y="3498150"/>
              <a:ext cx="543150" cy="132200"/>
            </a:xfrm>
            <a:custGeom>
              <a:avLst/>
              <a:gdLst/>
              <a:ahLst/>
              <a:cxnLst/>
              <a:rect l="l" t="t" r="r" b="b"/>
              <a:pathLst>
                <a:path w="21726" h="5288" extrusionOk="0">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00;p54">
              <a:extLst>
                <a:ext uri="{FF2B5EF4-FFF2-40B4-BE49-F238E27FC236}">
                  <a16:creationId xmlns:a16="http://schemas.microsoft.com/office/drawing/2014/main" id="{48CBC502-0A2E-9251-E2E5-65DC24A72E56}"/>
                </a:ext>
              </a:extLst>
            </p:cNvPr>
            <p:cNvSpPr/>
            <p:nvPr/>
          </p:nvSpPr>
          <p:spPr>
            <a:xfrm>
              <a:off x="2049300" y="3454850"/>
              <a:ext cx="180100" cy="25"/>
            </a:xfrm>
            <a:custGeom>
              <a:avLst/>
              <a:gdLst/>
              <a:ahLst/>
              <a:cxnLst/>
              <a:rect l="l" t="t" r="r" b="b"/>
              <a:pathLst>
                <a:path w="7204" h="1" fill="none" extrusionOk="0">
                  <a:moveTo>
                    <a:pt x="1" y="1"/>
                  </a:moveTo>
                  <a:lnTo>
                    <a:pt x="7204"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01;p54">
              <a:extLst>
                <a:ext uri="{FF2B5EF4-FFF2-40B4-BE49-F238E27FC236}">
                  <a16:creationId xmlns:a16="http://schemas.microsoft.com/office/drawing/2014/main" id="{D29D266F-B534-C353-5906-5DD417EB2393}"/>
                </a:ext>
              </a:extLst>
            </p:cNvPr>
            <p:cNvSpPr/>
            <p:nvPr/>
          </p:nvSpPr>
          <p:spPr>
            <a:xfrm>
              <a:off x="1034050" y="3770000"/>
              <a:ext cx="1765600" cy="25"/>
            </a:xfrm>
            <a:custGeom>
              <a:avLst/>
              <a:gdLst/>
              <a:ahLst/>
              <a:cxnLst/>
              <a:rect l="l" t="t" r="r" b="b"/>
              <a:pathLst>
                <a:path w="70624" h="1" fill="none" extrusionOk="0">
                  <a:moveTo>
                    <a:pt x="0" y="0"/>
                  </a:moveTo>
                  <a:lnTo>
                    <a:pt x="70624"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02;p54">
              <a:extLst>
                <a:ext uri="{FF2B5EF4-FFF2-40B4-BE49-F238E27FC236}">
                  <a16:creationId xmlns:a16="http://schemas.microsoft.com/office/drawing/2014/main" id="{39F2E9CC-452F-6BF8-7362-D505AD7E4A27}"/>
                </a:ext>
              </a:extLst>
            </p:cNvPr>
            <p:cNvSpPr/>
            <p:nvPr/>
          </p:nvSpPr>
          <p:spPr>
            <a:xfrm>
              <a:off x="6762550" y="4854500"/>
              <a:ext cx="9825" cy="25"/>
            </a:xfrm>
            <a:custGeom>
              <a:avLst/>
              <a:gdLst/>
              <a:ahLst/>
              <a:cxnLst/>
              <a:rect l="l" t="t" r="r" b="b"/>
              <a:pathLst>
                <a:path w="393" h="1" extrusionOk="0">
                  <a:moveTo>
                    <a:pt x="393" y="1"/>
                  </a:moveTo>
                  <a:lnTo>
                    <a:pt x="393" y="1"/>
                  </a:lnTo>
                  <a:lnTo>
                    <a:pt x="0" y="1"/>
                  </a:lnTo>
                  <a:close/>
                </a:path>
              </a:pathLst>
            </a:custGeom>
            <a:solidFill>
              <a:srgbClr val="FFFFFF"/>
            </a:solidFill>
            <a:ln w="19050" cap="flat" cmpd="sng">
              <a:solidFill>
                <a:srgbClr val="231F20"/>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03;p54">
              <a:extLst>
                <a:ext uri="{FF2B5EF4-FFF2-40B4-BE49-F238E27FC236}">
                  <a16:creationId xmlns:a16="http://schemas.microsoft.com/office/drawing/2014/main" id="{45299E35-86C8-015A-E50C-A4AC3A845A65}"/>
                </a:ext>
              </a:extLst>
            </p:cNvPr>
            <p:cNvSpPr/>
            <p:nvPr/>
          </p:nvSpPr>
          <p:spPr>
            <a:xfrm>
              <a:off x="6539175" y="1685225"/>
              <a:ext cx="579525" cy="3169300"/>
            </a:xfrm>
            <a:custGeom>
              <a:avLst/>
              <a:gdLst/>
              <a:ahLst/>
              <a:cxnLst/>
              <a:rect l="l" t="t" r="r" b="b"/>
              <a:pathLst>
                <a:path w="23181" h="126772" extrusionOk="0">
                  <a:moveTo>
                    <a:pt x="11637" y="1"/>
                  </a:moveTo>
                  <a:cubicBezTo>
                    <a:pt x="2979" y="1"/>
                    <a:pt x="1" y="3256"/>
                    <a:pt x="1" y="3256"/>
                  </a:cubicBezTo>
                  <a:lnTo>
                    <a:pt x="1" y="126772"/>
                  </a:lnTo>
                  <a:lnTo>
                    <a:pt x="23180" y="126772"/>
                  </a:lnTo>
                  <a:lnTo>
                    <a:pt x="23180" y="3256"/>
                  </a:lnTo>
                  <a:cubicBezTo>
                    <a:pt x="23180" y="3256"/>
                    <a:pt x="20387" y="1"/>
                    <a:pt x="11637" y="1"/>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04;p54">
              <a:extLst>
                <a:ext uri="{FF2B5EF4-FFF2-40B4-BE49-F238E27FC236}">
                  <a16:creationId xmlns:a16="http://schemas.microsoft.com/office/drawing/2014/main" id="{C8CD0042-5306-62E6-D887-93DCB2EA26BB}"/>
                </a:ext>
              </a:extLst>
            </p:cNvPr>
            <p:cNvSpPr/>
            <p:nvPr/>
          </p:nvSpPr>
          <p:spPr>
            <a:xfrm>
              <a:off x="6632675" y="1729225"/>
              <a:ext cx="445050" cy="3125300"/>
            </a:xfrm>
            <a:custGeom>
              <a:avLst/>
              <a:gdLst/>
              <a:ahLst/>
              <a:cxnLst/>
              <a:rect l="l" t="t" r="r" b="b"/>
              <a:pathLst>
                <a:path w="17802" h="125012" extrusionOk="0">
                  <a:moveTo>
                    <a:pt x="8613" y="0"/>
                  </a:moveTo>
                  <a:cubicBezTo>
                    <a:pt x="6067" y="0"/>
                    <a:pt x="3135" y="405"/>
                    <a:pt x="1" y="1588"/>
                  </a:cubicBezTo>
                  <a:lnTo>
                    <a:pt x="1" y="125012"/>
                  </a:lnTo>
                  <a:lnTo>
                    <a:pt x="17801" y="125012"/>
                  </a:lnTo>
                  <a:lnTo>
                    <a:pt x="17801" y="1888"/>
                  </a:lnTo>
                  <a:cubicBezTo>
                    <a:pt x="17801" y="1888"/>
                    <a:pt x="14111" y="0"/>
                    <a:pt x="8613" y="0"/>
                  </a:cubicBezTo>
                  <a:close/>
                </a:path>
              </a:pathLst>
            </a:custGeom>
            <a:solidFill>
              <a:schemeClr val="accent1"/>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05;p54">
              <a:extLst>
                <a:ext uri="{FF2B5EF4-FFF2-40B4-BE49-F238E27FC236}">
                  <a16:creationId xmlns:a16="http://schemas.microsoft.com/office/drawing/2014/main" id="{7769B642-45A2-7AE9-FE97-011F39325090}"/>
                </a:ext>
              </a:extLst>
            </p:cNvPr>
            <p:cNvSpPr/>
            <p:nvPr/>
          </p:nvSpPr>
          <p:spPr>
            <a:xfrm>
              <a:off x="6632675" y="1768925"/>
              <a:ext cx="344025" cy="3085600"/>
            </a:xfrm>
            <a:custGeom>
              <a:avLst/>
              <a:gdLst/>
              <a:ahLst/>
              <a:cxnLst/>
              <a:rect l="l" t="t" r="r" b="b"/>
              <a:pathLst>
                <a:path w="13761" h="123424" extrusionOk="0">
                  <a:moveTo>
                    <a:pt x="1" y="0"/>
                  </a:moveTo>
                  <a:lnTo>
                    <a:pt x="1" y="123424"/>
                  </a:lnTo>
                  <a:lnTo>
                    <a:pt x="13761" y="123424"/>
                  </a:lnTo>
                  <a:lnTo>
                    <a:pt x="13761" y="300"/>
                  </a:lnTo>
                  <a:cubicBezTo>
                    <a:pt x="11687" y="1039"/>
                    <a:pt x="9586" y="1295"/>
                    <a:pt x="7672" y="1295"/>
                  </a:cubicBezTo>
                  <a:cubicBezTo>
                    <a:pt x="3365" y="1295"/>
                    <a:pt x="1" y="0"/>
                    <a:pt x="1" y="0"/>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06;p54">
              <a:extLst>
                <a:ext uri="{FF2B5EF4-FFF2-40B4-BE49-F238E27FC236}">
                  <a16:creationId xmlns:a16="http://schemas.microsoft.com/office/drawing/2014/main" id="{7062048E-9DDC-08F2-BF2F-0EE46E00AAA5}"/>
                </a:ext>
              </a:extLst>
            </p:cNvPr>
            <p:cNvSpPr/>
            <p:nvPr/>
          </p:nvSpPr>
          <p:spPr>
            <a:xfrm>
              <a:off x="6539175" y="1766600"/>
              <a:ext cx="538550" cy="3087925"/>
            </a:xfrm>
            <a:custGeom>
              <a:avLst/>
              <a:gdLst/>
              <a:ahLst/>
              <a:cxnLst/>
              <a:rect l="l" t="t" r="r" b="b"/>
              <a:pathLst>
                <a:path w="21542" h="123517" extrusionOk="0">
                  <a:moveTo>
                    <a:pt x="1" y="1"/>
                  </a:moveTo>
                  <a:lnTo>
                    <a:pt x="1" y="123517"/>
                  </a:lnTo>
                  <a:lnTo>
                    <a:pt x="21541" y="123517"/>
                  </a:lnTo>
                  <a:lnTo>
                    <a:pt x="21541" y="393"/>
                  </a:lnTo>
                  <a:cubicBezTo>
                    <a:pt x="21541" y="393"/>
                    <a:pt x="18263" y="2794"/>
                    <a:pt x="11637" y="2794"/>
                  </a:cubicBezTo>
                  <a:cubicBezTo>
                    <a:pt x="3949" y="2794"/>
                    <a:pt x="1" y="1"/>
                    <a:pt x="1" y="1"/>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07;p54">
              <a:extLst>
                <a:ext uri="{FF2B5EF4-FFF2-40B4-BE49-F238E27FC236}">
                  <a16:creationId xmlns:a16="http://schemas.microsoft.com/office/drawing/2014/main" id="{9371D781-D2C4-73DA-FEB4-4B98B525888D}"/>
                </a:ext>
              </a:extLst>
            </p:cNvPr>
            <p:cNvSpPr/>
            <p:nvPr/>
          </p:nvSpPr>
          <p:spPr>
            <a:xfrm>
              <a:off x="6533975" y="3179675"/>
              <a:ext cx="589325" cy="753675"/>
            </a:xfrm>
            <a:custGeom>
              <a:avLst/>
              <a:gdLst/>
              <a:ahLst/>
              <a:cxnLst/>
              <a:rect l="l" t="t" r="r" b="b"/>
              <a:pathLst>
                <a:path w="23573" h="30147" extrusionOk="0">
                  <a:moveTo>
                    <a:pt x="12721" y="0"/>
                  </a:moveTo>
                  <a:cubicBezTo>
                    <a:pt x="5737" y="0"/>
                    <a:pt x="1" y="2350"/>
                    <a:pt x="1" y="2350"/>
                  </a:cubicBezTo>
                  <a:lnTo>
                    <a:pt x="1" y="30147"/>
                  </a:lnTo>
                  <a:cubicBezTo>
                    <a:pt x="1" y="30147"/>
                    <a:pt x="4618" y="29634"/>
                    <a:pt x="11603" y="29634"/>
                  </a:cubicBezTo>
                  <a:cubicBezTo>
                    <a:pt x="15095" y="29634"/>
                    <a:pt x="19179" y="29762"/>
                    <a:pt x="23573" y="30147"/>
                  </a:cubicBezTo>
                  <a:lnTo>
                    <a:pt x="23573" y="2350"/>
                  </a:lnTo>
                  <a:cubicBezTo>
                    <a:pt x="20018" y="588"/>
                    <a:pt x="16213" y="0"/>
                    <a:pt x="12721" y="0"/>
                  </a:cubicBez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08;p54">
              <a:extLst>
                <a:ext uri="{FF2B5EF4-FFF2-40B4-BE49-F238E27FC236}">
                  <a16:creationId xmlns:a16="http://schemas.microsoft.com/office/drawing/2014/main" id="{62835538-2ECE-CE04-7626-44BB4E5900FD}"/>
                </a:ext>
              </a:extLst>
            </p:cNvPr>
            <p:cNvSpPr/>
            <p:nvPr/>
          </p:nvSpPr>
          <p:spPr>
            <a:xfrm>
              <a:off x="6286375" y="2637575"/>
              <a:ext cx="161050" cy="228000"/>
            </a:xfrm>
            <a:custGeom>
              <a:avLst/>
              <a:gdLst/>
              <a:ahLst/>
              <a:cxnLst/>
              <a:rect l="l" t="t" r="r" b="b"/>
              <a:pathLst>
                <a:path w="6442" h="9120" extrusionOk="0">
                  <a:moveTo>
                    <a:pt x="1" y="0"/>
                  </a:moveTo>
                  <a:lnTo>
                    <a:pt x="1" y="9120"/>
                  </a:lnTo>
                  <a:lnTo>
                    <a:pt x="6442" y="9120"/>
                  </a:lnTo>
                  <a:lnTo>
                    <a:pt x="6442" y="0"/>
                  </a:ln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09;p54">
              <a:extLst>
                <a:ext uri="{FF2B5EF4-FFF2-40B4-BE49-F238E27FC236}">
                  <a16:creationId xmlns:a16="http://schemas.microsoft.com/office/drawing/2014/main" id="{435F783F-374B-349C-F2A5-9551A2FFD825}"/>
                </a:ext>
              </a:extLst>
            </p:cNvPr>
            <p:cNvSpPr/>
            <p:nvPr/>
          </p:nvSpPr>
          <p:spPr>
            <a:xfrm>
              <a:off x="6069925" y="2887500"/>
              <a:ext cx="601450" cy="216450"/>
            </a:xfrm>
            <a:custGeom>
              <a:avLst/>
              <a:gdLst/>
              <a:ahLst/>
              <a:cxnLst/>
              <a:rect l="l" t="t" r="r" b="b"/>
              <a:pathLst>
                <a:path w="24058" h="8658" extrusionOk="0">
                  <a:moveTo>
                    <a:pt x="5103" y="0"/>
                  </a:moveTo>
                  <a:cubicBezTo>
                    <a:pt x="2979" y="0"/>
                    <a:pt x="1155" y="1247"/>
                    <a:pt x="393" y="3071"/>
                  </a:cubicBezTo>
                  <a:cubicBezTo>
                    <a:pt x="1" y="3948"/>
                    <a:pt x="393" y="5010"/>
                    <a:pt x="1363" y="5379"/>
                  </a:cubicBezTo>
                  <a:cubicBezTo>
                    <a:pt x="2794" y="5957"/>
                    <a:pt x="3949" y="7203"/>
                    <a:pt x="4526" y="8658"/>
                  </a:cubicBezTo>
                  <a:lnTo>
                    <a:pt x="19533" y="8658"/>
                  </a:lnTo>
                  <a:cubicBezTo>
                    <a:pt x="20110" y="7203"/>
                    <a:pt x="21264" y="5957"/>
                    <a:pt x="22811" y="5379"/>
                  </a:cubicBezTo>
                  <a:cubicBezTo>
                    <a:pt x="23665" y="5010"/>
                    <a:pt x="24058" y="3948"/>
                    <a:pt x="23665" y="3071"/>
                  </a:cubicBezTo>
                  <a:cubicBezTo>
                    <a:pt x="22903" y="1247"/>
                    <a:pt x="21079" y="0"/>
                    <a:pt x="189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10;p54">
              <a:extLst>
                <a:ext uri="{FF2B5EF4-FFF2-40B4-BE49-F238E27FC236}">
                  <a16:creationId xmlns:a16="http://schemas.microsoft.com/office/drawing/2014/main" id="{C87CDF29-38F4-4D9B-C2AF-EFEBD5768508}"/>
                </a:ext>
              </a:extLst>
            </p:cNvPr>
            <p:cNvSpPr/>
            <p:nvPr/>
          </p:nvSpPr>
          <p:spPr>
            <a:xfrm>
              <a:off x="6120725" y="2832075"/>
              <a:ext cx="499850" cy="192225"/>
            </a:xfrm>
            <a:custGeom>
              <a:avLst/>
              <a:gdLst/>
              <a:ahLst/>
              <a:cxnLst/>
              <a:rect l="l" t="t" r="r" b="b"/>
              <a:pathLst>
                <a:path w="19994" h="7689" extrusionOk="0">
                  <a:moveTo>
                    <a:pt x="6349" y="1"/>
                  </a:moveTo>
                  <a:lnTo>
                    <a:pt x="2679" y="1548"/>
                  </a:lnTo>
                  <a:lnTo>
                    <a:pt x="185" y="2702"/>
                  </a:lnTo>
                  <a:cubicBezTo>
                    <a:pt x="93" y="2702"/>
                    <a:pt x="1" y="2979"/>
                    <a:pt x="185" y="3071"/>
                  </a:cubicBezTo>
                  <a:lnTo>
                    <a:pt x="9997" y="7689"/>
                  </a:lnTo>
                  <a:lnTo>
                    <a:pt x="19809" y="3071"/>
                  </a:lnTo>
                  <a:cubicBezTo>
                    <a:pt x="19994" y="2979"/>
                    <a:pt x="19994" y="2702"/>
                    <a:pt x="19809" y="2702"/>
                  </a:cubicBezTo>
                  <a:lnTo>
                    <a:pt x="17316" y="1548"/>
                  </a:lnTo>
                  <a:lnTo>
                    <a:pt x="13645" y="1"/>
                  </a:lnTo>
                  <a:close/>
                </a:path>
              </a:pathLst>
            </a:custGeom>
            <a:solidFill>
              <a:schemeClr val="accen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11;p54">
              <a:extLst>
                <a:ext uri="{FF2B5EF4-FFF2-40B4-BE49-F238E27FC236}">
                  <a16:creationId xmlns:a16="http://schemas.microsoft.com/office/drawing/2014/main" id="{EC3BF403-2312-D32F-9782-506EF76D5CD9}"/>
                </a:ext>
              </a:extLst>
            </p:cNvPr>
            <p:cNvSpPr/>
            <p:nvPr/>
          </p:nvSpPr>
          <p:spPr>
            <a:xfrm>
              <a:off x="6187675" y="2832075"/>
              <a:ext cx="365950" cy="127575"/>
            </a:xfrm>
            <a:custGeom>
              <a:avLst/>
              <a:gdLst/>
              <a:ahLst/>
              <a:cxnLst/>
              <a:rect l="l" t="t" r="r" b="b"/>
              <a:pathLst>
                <a:path w="14638" h="5103" extrusionOk="0">
                  <a:moveTo>
                    <a:pt x="3671" y="1"/>
                  </a:moveTo>
                  <a:lnTo>
                    <a:pt x="1" y="1548"/>
                  </a:lnTo>
                  <a:lnTo>
                    <a:pt x="7319" y="5103"/>
                  </a:lnTo>
                  <a:lnTo>
                    <a:pt x="14638" y="1548"/>
                  </a:lnTo>
                  <a:lnTo>
                    <a:pt x="10967" y="1"/>
                  </a:lnTo>
                  <a:close/>
                </a:path>
              </a:pathLst>
            </a:cu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12;p54">
              <a:extLst>
                <a:ext uri="{FF2B5EF4-FFF2-40B4-BE49-F238E27FC236}">
                  <a16:creationId xmlns:a16="http://schemas.microsoft.com/office/drawing/2014/main" id="{904EB59F-5D35-5E5A-0321-5493A466DE5D}"/>
                </a:ext>
              </a:extLst>
            </p:cNvPr>
            <p:cNvSpPr/>
            <p:nvPr/>
          </p:nvSpPr>
          <p:spPr>
            <a:xfrm>
              <a:off x="6101100" y="2253750"/>
              <a:ext cx="558150" cy="353700"/>
            </a:xfrm>
            <a:custGeom>
              <a:avLst/>
              <a:gdLst/>
              <a:ahLst/>
              <a:cxnLst/>
              <a:rect l="l" t="t" r="r" b="b"/>
              <a:pathLst>
                <a:path w="22326" h="14148" extrusionOk="0">
                  <a:moveTo>
                    <a:pt x="11166" y="0"/>
                  </a:moveTo>
                  <a:cubicBezTo>
                    <a:pt x="10996" y="0"/>
                    <a:pt x="10828" y="47"/>
                    <a:pt x="10690" y="139"/>
                  </a:cubicBezTo>
                  <a:lnTo>
                    <a:pt x="578" y="6303"/>
                  </a:lnTo>
                  <a:cubicBezTo>
                    <a:pt x="1" y="6696"/>
                    <a:pt x="1" y="7550"/>
                    <a:pt x="578" y="7850"/>
                  </a:cubicBezTo>
                  <a:lnTo>
                    <a:pt x="10690" y="13991"/>
                  </a:lnTo>
                  <a:cubicBezTo>
                    <a:pt x="10828" y="14095"/>
                    <a:pt x="10996" y="14147"/>
                    <a:pt x="11166" y="14147"/>
                  </a:cubicBezTo>
                  <a:cubicBezTo>
                    <a:pt x="11336" y="14147"/>
                    <a:pt x="11510" y="14095"/>
                    <a:pt x="11660" y="13991"/>
                  </a:cubicBezTo>
                  <a:lnTo>
                    <a:pt x="21749" y="7850"/>
                  </a:lnTo>
                  <a:cubicBezTo>
                    <a:pt x="22326" y="7550"/>
                    <a:pt x="22326" y="6696"/>
                    <a:pt x="21749" y="6303"/>
                  </a:cubicBezTo>
                  <a:lnTo>
                    <a:pt x="11660" y="139"/>
                  </a:lnTo>
                  <a:cubicBezTo>
                    <a:pt x="11510" y="47"/>
                    <a:pt x="11336" y="0"/>
                    <a:pt x="111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13;p54">
              <a:extLst>
                <a:ext uri="{FF2B5EF4-FFF2-40B4-BE49-F238E27FC236}">
                  <a16:creationId xmlns:a16="http://schemas.microsoft.com/office/drawing/2014/main" id="{37162BA6-5F2D-2102-ACCC-9AD9F622E976}"/>
                </a:ext>
              </a:extLst>
            </p:cNvPr>
            <p:cNvSpPr/>
            <p:nvPr/>
          </p:nvSpPr>
          <p:spPr>
            <a:xfrm>
              <a:off x="6286375" y="2481150"/>
              <a:ext cx="228600" cy="305350"/>
            </a:xfrm>
            <a:custGeom>
              <a:avLst/>
              <a:gdLst/>
              <a:ahLst/>
              <a:cxnLst/>
              <a:rect l="l" t="t" r="r" b="b"/>
              <a:pathLst>
                <a:path w="9144" h="12214" extrusionOk="0">
                  <a:moveTo>
                    <a:pt x="1" y="1"/>
                  </a:moveTo>
                  <a:lnTo>
                    <a:pt x="1" y="7112"/>
                  </a:lnTo>
                  <a:cubicBezTo>
                    <a:pt x="1" y="8566"/>
                    <a:pt x="786" y="9813"/>
                    <a:pt x="2032" y="10575"/>
                  </a:cubicBezTo>
                  <a:lnTo>
                    <a:pt x="3948" y="11729"/>
                  </a:lnTo>
                  <a:cubicBezTo>
                    <a:pt x="4526" y="12029"/>
                    <a:pt x="5103" y="12214"/>
                    <a:pt x="5680" y="12214"/>
                  </a:cubicBezTo>
                  <a:cubicBezTo>
                    <a:pt x="7596" y="12214"/>
                    <a:pt x="9143" y="10667"/>
                    <a:pt x="9143" y="8843"/>
                  </a:cubicBezTo>
                  <a:lnTo>
                    <a:pt x="9143" y="1"/>
                  </a:ln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14;p54">
              <a:extLst>
                <a:ext uri="{FF2B5EF4-FFF2-40B4-BE49-F238E27FC236}">
                  <a16:creationId xmlns:a16="http://schemas.microsoft.com/office/drawing/2014/main" id="{02CC5E60-D9C4-68FE-DE2E-DAE030FCCD42}"/>
                </a:ext>
              </a:extLst>
            </p:cNvPr>
            <p:cNvSpPr/>
            <p:nvPr/>
          </p:nvSpPr>
          <p:spPr>
            <a:xfrm>
              <a:off x="6243100" y="2500200"/>
              <a:ext cx="88900" cy="125275"/>
            </a:xfrm>
            <a:custGeom>
              <a:avLst/>
              <a:gdLst/>
              <a:ahLst/>
              <a:cxnLst/>
              <a:rect l="l" t="t" r="r" b="b"/>
              <a:pathLst>
                <a:path w="3556" h="5011" extrusionOk="0">
                  <a:moveTo>
                    <a:pt x="0" y="1"/>
                  </a:moveTo>
                  <a:lnTo>
                    <a:pt x="0" y="3279"/>
                  </a:lnTo>
                  <a:lnTo>
                    <a:pt x="1247" y="4526"/>
                  </a:lnTo>
                  <a:lnTo>
                    <a:pt x="1247" y="5010"/>
                  </a:lnTo>
                  <a:lnTo>
                    <a:pt x="1939" y="5010"/>
                  </a:lnTo>
                  <a:cubicBezTo>
                    <a:pt x="2309" y="5010"/>
                    <a:pt x="2609" y="4710"/>
                    <a:pt x="2609" y="4341"/>
                  </a:cubicBezTo>
                  <a:lnTo>
                    <a:pt x="2609" y="3764"/>
                  </a:lnTo>
                  <a:cubicBezTo>
                    <a:pt x="2609" y="3371"/>
                    <a:pt x="2794" y="2886"/>
                    <a:pt x="3094" y="2702"/>
                  </a:cubicBezTo>
                  <a:cubicBezTo>
                    <a:pt x="3371" y="2402"/>
                    <a:pt x="3555" y="2032"/>
                    <a:pt x="3555" y="1547"/>
                  </a:cubicBezTo>
                  <a:lnTo>
                    <a:pt x="35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15;p54">
              <a:extLst>
                <a:ext uri="{FF2B5EF4-FFF2-40B4-BE49-F238E27FC236}">
                  <a16:creationId xmlns:a16="http://schemas.microsoft.com/office/drawing/2014/main" id="{4B8FA362-3777-8BF1-4D06-224547D3C31E}"/>
                </a:ext>
              </a:extLst>
            </p:cNvPr>
            <p:cNvSpPr/>
            <p:nvPr/>
          </p:nvSpPr>
          <p:spPr>
            <a:xfrm>
              <a:off x="6230975" y="2440175"/>
              <a:ext cx="308225" cy="98725"/>
            </a:xfrm>
            <a:custGeom>
              <a:avLst/>
              <a:gdLst/>
              <a:ahLst/>
              <a:cxnLst/>
              <a:rect l="l" t="t" r="r" b="b"/>
              <a:pathLst>
                <a:path w="12329" h="3949" extrusionOk="0">
                  <a:moveTo>
                    <a:pt x="0" y="1"/>
                  </a:moveTo>
                  <a:lnTo>
                    <a:pt x="0" y="3163"/>
                  </a:lnTo>
                  <a:cubicBezTo>
                    <a:pt x="0" y="3556"/>
                    <a:pt x="393" y="3948"/>
                    <a:pt x="785" y="3948"/>
                  </a:cubicBezTo>
                  <a:lnTo>
                    <a:pt x="11544" y="3948"/>
                  </a:lnTo>
                  <a:cubicBezTo>
                    <a:pt x="11936" y="3948"/>
                    <a:pt x="12329" y="3556"/>
                    <a:pt x="12329" y="3163"/>
                  </a:cubicBezTo>
                  <a:lnTo>
                    <a:pt x="123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16;p54">
              <a:extLst>
                <a:ext uri="{FF2B5EF4-FFF2-40B4-BE49-F238E27FC236}">
                  <a16:creationId xmlns:a16="http://schemas.microsoft.com/office/drawing/2014/main" id="{8C8172A9-D499-97B0-9E47-CB3BEA8A49FE}"/>
                </a:ext>
              </a:extLst>
            </p:cNvPr>
            <p:cNvSpPr/>
            <p:nvPr/>
          </p:nvSpPr>
          <p:spPr>
            <a:xfrm>
              <a:off x="6230975" y="2572350"/>
              <a:ext cx="55425" cy="86600"/>
            </a:xfrm>
            <a:custGeom>
              <a:avLst/>
              <a:gdLst/>
              <a:ahLst/>
              <a:cxnLst/>
              <a:rect l="l" t="t" r="r" b="b"/>
              <a:pathLst>
                <a:path w="2217" h="3464" extrusionOk="0">
                  <a:moveTo>
                    <a:pt x="785" y="0"/>
                  </a:moveTo>
                  <a:cubicBezTo>
                    <a:pt x="393" y="0"/>
                    <a:pt x="0" y="301"/>
                    <a:pt x="0" y="670"/>
                  </a:cubicBezTo>
                  <a:lnTo>
                    <a:pt x="0" y="1824"/>
                  </a:lnTo>
                  <a:cubicBezTo>
                    <a:pt x="0" y="2794"/>
                    <a:pt x="785" y="3464"/>
                    <a:pt x="1639" y="3464"/>
                  </a:cubicBezTo>
                  <a:lnTo>
                    <a:pt x="2217" y="3464"/>
                  </a:lnTo>
                  <a:lnTo>
                    <a:pt x="2217" y="878"/>
                  </a:lnTo>
                  <a:cubicBezTo>
                    <a:pt x="2217" y="393"/>
                    <a:pt x="1847" y="0"/>
                    <a:pt x="1362" y="0"/>
                  </a:cubicBez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17;p54">
              <a:extLst>
                <a:ext uri="{FF2B5EF4-FFF2-40B4-BE49-F238E27FC236}">
                  <a16:creationId xmlns:a16="http://schemas.microsoft.com/office/drawing/2014/main" id="{D2A9B0C5-9999-D7FB-E4E4-13B4435BD24D}"/>
                </a:ext>
              </a:extLst>
            </p:cNvPr>
            <p:cNvSpPr/>
            <p:nvPr/>
          </p:nvSpPr>
          <p:spPr>
            <a:xfrm>
              <a:off x="6142075" y="2430375"/>
              <a:ext cx="25" cy="170850"/>
            </a:xfrm>
            <a:custGeom>
              <a:avLst/>
              <a:gdLst/>
              <a:ahLst/>
              <a:cxnLst/>
              <a:rect l="l" t="t" r="r" b="b"/>
              <a:pathLst>
                <a:path w="1" h="6834" fill="none" extrusionOk="0">
                  <a:moveTo>
                    <a:pt x="1" y="0"/>
                  </a:moveTo>
                  <a:lnTo>
                    <a:pt x="1" y="6834"/>
                  </a:lnTo>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18;p54">
              <a:extLst>
                <a:ext uri="{FF2B5EF4-FFF2-40B4-BE49-F238E27FC236}">
                  <a16:creationId xmlns:a16="http://schemas.microsoft.com/office/drawing/2014/main" id="{A38953CC-5FFE-2431-9B93-3DACAB2FF0A5}"/>
                </a:ext>
              </a:extLst>
            </p:cNvPr>
            <p:cNvSpPr/>
            <p:nvPr/>
          </p:nvSpPr>
          <p:spPr>
            <a:xfrm>
              <a:off x="6094175" y="2631225"/>
              <a:ext cx="96425" cy="102175"/>
            </a:xfrm>
            <a:custGeom>
              <a:avLst/>
              <a:gdLst/>
              <a:ahLst/>
              <a:cxnLst/>
              <a:rect l="l" t="t" r="r" b="b"/>
              <a:pathLst>
                <a:path w="3857" h="4087" extrusionOk="0">
                  <a:moveTo>
                    <a:pt x="1963" y="0"/>
                  </a:moveTo>
                  <a:cubicBezTo>
                    <a:pt x="1853" y="0"/>
                    <a:pt x="1732" y="47"/>
                    <a:pt x="1640" y="139"/>
                  </a:cubicBezTo>
                  <a:lnTo>
                    <a:pt x="670" y="1778"/>
                  </a:lnTo>
                  <a:cubicBezTo>
                    <a:pt x="1" y="2748"/>
                    <a:pt x="762" y="4087"/>
                    <a:pt x="1917" y="4087"/>
                  </a:cubicBezTo>
                  <a:cubicBezTo>
                    <a:pt x="3163" y="4087"/>
                    <a:pt x="3856" y="2748"/>
                    <a:pt x="3279" y="1778"/>
                  </a:cubicBezTo>
                  <a:lnTo>
                    <a:pt x="2217" y="139"/>
                  </a:lnTo>
                  <a:cubicBezTo>
                    <a:pt x="2171" y="47"/>
                    <a:pt x="2073" y="0"/>
                    <a:pt x="196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19;p54">
              <a:extLst>
                <a:ext uri="{FF2B5EF4-FFF2-40B4-BE49-F238E27FC236}">
                  <a16:creationId xmlns:a16="http://schemas.microsoft.com/office/drawing/2014/main" id="{D47C2BB3-6FF9-86CA-AC31-7A1F8B5282F4}"/>
                </a:ext>
              </a:extLst>
            </p:cNvPr>
            <p:cNvSpPr/>
            <p:nvPr/>
          </p:nvSpPr>
          <p:spPr>
            <a:xfrm>
              <a:off x="6110925" y="2594275"/>
              <a:ext cx="62350" cy="60050"/>
            </a:xfrm>
            <a:custGeom>
              <a:avLst/>
              <a:gdLst/>
              <a:ahLst/>
              <a:cxnLst/>
              <a:rect l="l" t="t" r="r" b="b"/>
              <a:pathLst>
                <a:path w="2494" h="2402" extrusionOk="0">
                  <a:moveTo>
                    <a:pt x="1247" y="1"/>
                  </a:moveTo>
                  <a:cubicBezTo>
                    <a:pt x="577" y="1"/>
                    <a:pt x="0" y="463"/>
                    <a:pt x="0" y="1247"/>
                  </a:cubicBezTo>
                  <a:cubicBezTo>
                    <a:pt x="0" y="1917"/>
                    <a:pt x="577" y="2402"/>
                    <a:pt x="1247" y="2402"/>
                  </a:cubicBezTo>
                  <a:cubicBezTo>
                    <a:pt x="1916" y="2402"/>
                    <a:pt x="2493" y="1917"/>
                    <a:pt x="2493" y="1247"/>
                  </a:cubicBezTo>
                  <a:cubicBezTo>
                    <a:pt x="2493" y="463"/>
                    <a:pt x="1916" y="1"/>
                    <a:pt x="124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20;p54">
              <a:extLst>
                <a:ext uri="{FF2B5EF4-FFF2-40B4-BE49-F238E27FC236}">
                  <a16:creationId xmlns:a16="http://schemas.microsoft.com/office/drawing/2014/main" id="{7C0C20B2-15DE-AADF-392B-3BB971C28AEB}"/>
                </a:ext>
              </a:extLst>
            </p:cNvPr>
            <p:cNvSpPr/>
            <p:nvPr/>
          </p:nvSpPr>
          <p:spPr>
            <a:xfrm>
              <a:off x="6228650" y="3103925"/>
              <a:ext cx="404050" cy="271875"/>
            </a:xfrm>
            <a:custGeom>
              <a:avLst/>
              <a:gdLst/>
              <a:ahLst/>
              <a:cxnLst/>
              <a:rect l="l" t="t" r="r" b="b"/>
              <a:pathLst>
                <a:path w="16162" h="10875" extrusionOk="0">
                  <a:moveTo>
                    <a:pt x="1" y="1"/>
                  </a:moveTo>
                  <a:lnTo>
                    <a:pt x="1" y="10875"/>
                  </a:lnTo>
                  <a:lnTo>
                    <a:pt x="16162" y="10875"/>
                  </a:lnTo>
                  <a:lnTo>
                    <a:pt x="16162" y="1"/>
                  </a:lnTo>
                  <a:close/>
                </a:path>
              </a:pathLst>
            </a:custGeom>
            <a:solidFill>
              <a:schemeClr val="accent4"/>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21;p54">
              <a:extLst>
                <a:ext uri="{FF2B5EF4-FFF2-40B4-BE49-F238E27FC236}">
                  <a16:creationId xmlns:a16="http://schemas.microsoft.com/office/drawing/2014/main" id="{AF404B72-1104-8799-D0B3-61526870186B}"/>
                </a:ext>
              </a:extLst>
            </p:cNvPr>
            <p:cNvSpPr/>
            <p:nvPr/>
          </p:nvSpPr>
          <p:spPr>
            <a:xfrm>
              <a:off x="6123025" y="3103925"/>
              <a:ext cx="105650" cy="271875"/>
            </a:xfrm>
            <a:custGeom>
              <a:avLst/>
              <a:gdLst/>
              <a:ahLst/>
              <a:cxnLst/>
              <a:rect l="l" t="t" r="r" b="b"/>
              <a:pathLst>
                <a:path w="4226" h="10875" extrusionOk="0">
                  <a:moveTo>
                    <a:pt x="1" y="1"/>
                  </a:moveTo>
                  <a:lnTo>
                    <a:pt x="1" y="10875"/>
                  </a:lnTo>
                  <a:lnTo>
                    <a:pt x="4226" y="10875"/>
                  </a:lnTo>
                  <a:lnTo>
                    <a:pt x="422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22;p54">
              <a:extLst>
                <a:ext uri="{FF2B5EF4-FFF2-40B4-BE49-F238E27FC236}">
                  <a16:creationId xmlns:a16="http://schemas.microsoft.com/office/drawing/2014/main" id="{081BBB02-C44C-A0C2-B9A0-FA731A02EA2B}"/>
                </a:ext>
              </a:extLst>
            </p:cNvPr>
            <p:cNvSpPr/>
            <p:nvPr/>
          </p:nvSpPr>
          <p:spPr>
            <a:xfrm>
              <a:off x="6277150" y="3149525"/>
              <a:ext cx="307650" cy="180675"/>
            </a:xfrm>
            <a:custGeom>
              <a:avLst/>
              <a:gdLst/>
              <a:ahLst/>
              <a:cxnLst/>
              <a:rect l="l" t="t" r="r" b="b"/>
              <a:pathLst>
                <a:path w="12306" h="7227" extrusionOk="0">
                  <a:moveTo>
                    <a:pt x="1616" y="1"/>
                  </a:moveTo>
                  <a:cubicBezTo>
                    <a:pt x="762" y="1"/>
                    <a:pt x="0" y="762"/>
                    <a:pt x="0" y="1640"/>
                  </a:cubicBezTo>
                  <a:lnTo>
                    <a:pt x="0" y="5588"/>
                  </a:lnTo>
                  <a:cubicBezTo>
                    <a:pt x="0" y="6442"/>
                    <a:pt x="762" y="7227"/>
                    <a:pt x="1616" y="7227"/>
                  </a:cubicBezTo>
                  <a:lnTo>
                    <a:pt x="10759" y="7227"/>
                  </a:lnTo>
                  <a:cubicBezTo>
                    <a:pt x="11636" y="7227"/>
                    <a:pt x="12306" y="6442"/>
                    <a:pt x="12306" y="5588"/>
                  </a:cubicBezTo>
                  <a:lnTo>
                    <a:pt x="12306" y="1640"/>
                  </a:lnTo>
                  <a:cubicBezTo>
                    <a:pt x="12306" y="762"/>
                    <a:pt x="11636" y="1"/>
                    <a:pt x="107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23;p54">
              <a:extLst>
                <a:ext uri="{FF2B5EF4-FFF2-40B4-BE49-F238E27FC236}">
                  <a16:creationId xmlns:a16="http://schemas.microsoft.com/office/drawing/2014/main" id="{59A17CDD-8216-ACA6-DF69-1376C4E3E556}"/>
                </a:ext>
              </a:extLst>
            </p:cNvPr>
            <p:cNvSpPr/>
            <p:nvPr/>
          </p:nvSpPr>
          <p:spPr>
            <a:xfrm>
              <a:off x="6154200" y="3375775"/>
              <a:ext cx="356150" cy="1014700"/>
            </a:xfrm>
            <a:custGeom>
              <a:avLst/>
              <a:gdLst/>
              <a:ahLst/>
              <a:cxnLst/>
              <a:rect l="l" t="t" r="r" b="b"/>
              <a:pathLst>
                <a:path w="14246" h="40588" extrusionOk="0">
                  <a:moveTo>
                    <a:pt x="1" y="1"/>
                  </a:moveTo>
                  <a:lnTo>
                    <a:pt x="1" y="9813"/>
                  </a:lnTo>
                  <a:cubicBezTo>
                    <a:pt x="1" y="10390"/>
                    <a:pt x="185" y="11059"/>
                    <a:pt x="670" y="11544"/>
                  </a:cubicBezTo>
                  <a:cubicBezTo>
                    <a:pt x="1063" y="12029"/>
                    <a:pt x="1340" y="12606"/>
                    <a:pt x="1340" y="13183"/>
                  </a:cubicBezTo>
                  <a:lnTo>
                    <a:pt x="1340" y="40588"/>
                  </a:lnTo>
                  <a:lnTo>
                    <a:pt x="12883" y="40588"/>
                  </a:lnTo>
                  <a:lnTo>
                    <a:pt x="12883" y="13183"/>
                  </a:lnTo>
                  <a:cubicBezTo>
                    <a:pt x="12883" y="12606"/>
                    <a:pt x="13183" y="12029"/>
                    <a:pt x="13576" y="11544"/>
                  </a:cubicBezTo>
                  <a:cubicBezTo>
                    <a:pt x="14038" y="11059"/>
                    <a:pt x="14245" y="10390"/>
                    <a:pt x="14245" y="9813"/>
                  </a:cubicBezTo>
                  <a:lnTo>
                    <a:pt x="1424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24;p54">
              <a:extLst>
                <a:ext uri="{FF2B5EF4-FFF2-40B4-BE49-F238E27FC236}">
                  <a16:creationId xmlns:a16="http://schemas.microsoft.com/office/drawing/2014/main" id="{E4C668AD-A08D-333D-92AE-416D8FD221F1}"/>
                </a:ext>
              </a:extLst>
            </p:cNvPr>
            <p:cNvSpPr/>
            <p:nvPr/>
          </p:nvSpPr>
          <p:spPr>
            <a:xfrm>
              <a:off x="6245400" y="3375775"/>
              <a:ext cx="358450" cy="1014700"/>
            </a:xfrm>
            <a:custGeom>
              <a:avLst/>
              <a:gdLst/>
              <a:ahLst/>
              <a:cxnLst/>
              <a:rect l="l" t="t" r="r" b="b"/>
              <a:pathLst>
                <a:path w="14338" h="40588" extrusionOk="0">
                  <a:moveTo>
                    <a:pt x="0" y="1"/>
                  </a:moveTo>
                  <a:lnTo>
                    <a:pt x="0" y="9813"/>
                  </a:lnTo>
                  <a:cubicBezTo>
                    <a:pt x="0" y="10390"/>
                    <a:pt x="300" y="11059"/>
                    <a:pt x="693" y="11544"/>
                  </a:cubicBezTo>
                  <a:cubicBezTo>
                    <a:pt x="1155" y="12029"/>
                    <a:pt x="1362" y="12606"/>
                    <a:pt x="1362" y="13183"/>
                  </a:cubicBezTo>
                  <a:lnTo>
                    <a:pt x="1362" y="40588"/>
                  </a:lnTo>
                  <a:lnTo>
                    <a:pt x="12998" y="40588"/>
                  </a:lnTo>
                  <a:lnTo>
                    <a:pt x="12998" y="13183"/>
                  </a:lnTo>
                  <a:cubicBezTo>
                    <a:pt x="12998" y="12606"/>
                    <a:pt x="13183" y="12029"/>
                    <a:pt x="13668" y="11544"/>
                  </a:cubicBezTo>
                  <a:cubicBezTo>
                    <a:pt x="14060" y="11059"/>
                    <a:pt x="14337" y="10390"/>
                    <a:pt x="14337" y="9813"/>
                  </a:cubicBezTo>
                  <a:lnTo>
                    <a:pt x="14337" y="1"/>
                  </a:ln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25;p54">
              <a:extLst>
                <a:ext uri="{FF2B5EF4-FFF2-40B4-BE49-F238E27FC236}">
                  <a16:creationId xmlns:a16="http://schemas.microsoft.com/office/drawing/2014/main" id="{76CC9794-CFB8-2B55-140D-B7E450E891F4}"/>
                </a:ext>
              </a:extLst>
            </p:cNvPr>
            <p:cNvSpPr/>
            <p:nvPr/>
          </p:nvSpPr>
          <p:spPr>
            <a:xfrm>
              <a:off x="6245400" y="3402325"/>
              <a:ext cx="34075" cy="959300"/>
            </a:xfrm>
            <a:custGeom>
              <a:avLst/>
              <a:gdLst/>
              <a:ahLst/>
              <a:cxnLst/>
              <a:rect l="l" t="t" r="r" b="b"/>
              <a:pathLst>
                <a:path w="1363" h="38372" fill="none" extrusionOk="0">
                  <a:moveTo>
                    <a:pt x="1362" y="38371"/>
                  </a:moveTo>
                  <a:lnTo>
                    <a:pt x="1362" y="12121"/>
                  </a:lnTo>
                  <a:cubicBezTo>
                    <a:pt x="1362" y="11544"/>
                    <a:pt x="1155" y="10967"/>
                    <a:pt x="693" y="10482"/>
                  </a:cubicBezTo>
                  <a:lnTo>
                    <a:pt x="693" y="10482"/>
                  </a:lnTo>
                  <a:cubicBezTo>
                    <a:pt x="300" y="9997"/>
                    <a:pt x="0" y="9328"/>
                    <a:pt x="0" y="8751"/>
                  </a:cubicBezTo>
                  <a:lnTo>
                    <a:pt x="0"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26;p54">
              <a:extLst>
                <a:ext uri="{FF2B5EF4-FFF2-40B4-BE49-F238E27FC236}">
                  <a16:creationId xmlns:a16="http://schemas.microsoft.com/office/drawing/2014/main" id="{E6A5BA8C-1EDD-60AA-DD51-9741926E2CB2}"/>
                </a:ext>
              </a:extLst>
            </p:cNvPr>
            <p:cNvSpPr/>
            <p:nvPr/>
          </p:nvSpPr>
          <p:spPr>
            <a:xfrm>
              <a:off x="6170950" y="4066075"/>
              <a:ext cx="560450" cy="788450"/>
            </a:xfrm>
            <a:custGeom>
              <a:avLst/>
              <a:gdLst/>
              <a:ahLst/>
              <a:cxnLst/>
              <a:rect l="l" t="t" r="r" b="b"/>
              <a:pathLst>
                <a:path w="22418" h="31538" extrusionOk="0">
                  <a:moveTo>
                    <a:pt x="0" y="1"/>
                  </a:moveTo>
                  <a:lnTo>
                    <a:pt x="0" y="31538"/>
                  </a:lnTo>
                  <a:lnTo>
                    <a:pt x="16554" y="31538"/>
                  </a:lnTo>
                  <a:cubicBezTo>
                    <a:pt x="19832" y="31538"/>
                    <a:pt x="22418" y="28860"/>
                    <a:pt x="22418" y="25674"/>
                  </a:cubicBezTo>
                  <a:lnTo>
                    <a:pt x="22418"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27;p54">
              <a:extLst>
                <a:ext uri="{FF2B5EF4-FFF2-40B4-BE49-F238E27FC236}">
                  <a16:creationId xmlns:a16="http://schemas.microsoft.com/office/drawing/2014/main" id="{2E29F88E-1AC0-2D86-2CE5-C5A39F56035C}"/>
                </a:ext>
              </a:extLst>
            </p:cNvPr>
            <p:cNvSpPr/>
            <p:nvPr/>
          </p:nvSpPr>
          <p:spPr>
            <a:xfrm>
              <a:off x="6024325" y="4066075"/>
              <a:ext cx="146650" cy="788450"/>
            </a:xfrm>
            <a:custGeom>
              <a:avLst/>
              <a:gdLst/>
              <a:ahLst/>
              <a:cxnLst/>
              <a:rect l="l" t="t" r="r" b="b"/>
              <a:pathLst>
                <a:path w="5866" h="31538" extrusionOk="0">
                  <a:moveTo>
                    <a:pt x="1" y="1"/>
                  </a:moveTo>
                  <a:lnTo>
                    <a:pt x="1" y="31538"/>
                  </a:lnTo>
                  <a:lnTo>
                    <a:pt x="5865" y="31538"/>
                  </a:lnTo>
                  <a:lnTo>
                    <a:pt x="5865"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28;p54">
              <a:extLst>
                <a:ext uri="{FF2B5EF4-FFF2-40B4-BE49-F238E27FC236}">
                  <a16:creationId xmlns:a16="http://schemas.microsoft.com/office/drawing/2014/main" id="{A6C89270-38A9-2AAE-13D2-B68383443547}"/>
                </a:ext>
              </a:extLst>
            </p:cNvPr>
            <p:cNvSpPr/>
            <p:nvPr/>
          </p:nvSpPr>
          <p:spPr>
            <a:xfrm>
              <a:off x="6277150" y="4200575"/>
              <a:ext cx="355550" cy="519475"/>
            </a:xfrm>
            <a:custGeom>
              <a:avLst/>
              <a:gdLst/>
              <a:ahLst/>
              <a:cxnLst/>
              <a:rect l="l" t="t" r="r" b="b"/>
              <a:pathLst>
                <a:path w="14222" h="20779" extrusionOk="0">
                  <a:moveTo>
                    <a:pt x="1616" y="0"/>
                  </a:moveTo>
                  <a:cubicBezTo>
                    <a:pt x="762" y="0"/>
                    <a:pt x="0" y="670"/>
                    <a:pt x="0" y="1547"/>
                  </a:cubicBezTo>
                  <a:lnTo>
                    <a:pt x="0" y="19232"/>
                  </a:lnTo>
                  <a:cubicBezTo>
                    <a:pt x="0" y="20109"/>
                    <a:pt x="762" y="20779"/>
                    <a:pt x="1616" y="20779"/>
                  </a:cubicBezTo>
                  <a:lnTo>
                    <a:pt x="12698" y="20779"/>
                  </a:lnTo>
                  <a:cubicBezTo>
                    <a:pt x="13552" y="20779"/>
                    <a:pt x="14222" y="20109"/>
                    <a:pt x="14222" y="19232"/>
                  </a:cubicBezTo>
                  <a:lnTo>
                    <a:pt x="14222" y="1547"/>
                  </a:lnTo>
                  <a:cubicBezTo>
                    <a:pt x="14222" y="670"/>
                    <a:pt x="13552" y="0"/>
                    <a:pt x="12698"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29;p54">
              <a:extLst>
                <a:ext uri="{FF2B5EF4-FFF2-40B4-BE49-F238E27FC236}">
                  <a16:creationId xmlns:a16="http://schemas.microsoft.com/office/drawing/2014/main" id="{B0792C19-E798-1258-4177-A66901E57194}"/>
                </a:ext>
              </a:extLst>
            </p:cNvPr>
            <p:cNvSpPr/>
            <p:nvPr/>
          </p:nvSpPr>
          <p:spPr>
            <a:xfrm>
              <a:off x="983825" y="4400275"/>
              <a:ext cx="1587275" cy="454250"/>
            </a:xfrm>
            <a:custGeom>
              <a:avLst/>
              <a:gdLst/>
              <a:ahLst/>
              <a:cxnLst/>
              <a:rect l="l" t="t" r="r" b="b"/>
              <a:pathLst>
                <a:path w="63491" h="18170" extrusionOk="0">
                  <a:moveTo>
                    <a:pt x="1" y="0"/>
                  </a:moveTo>
                  <a:lnTo>
                    <a:pt x="1" y="18170"/>
                  </a:lnTo>
                  <a:lnTo>
                    <a:pt x="54440" y="18170"/>
                  </a:lnTo>
                  <a:cubicBezTo>
                    <a:pt x="59450" y="18170"/>
                    <a:pt x="63490" y="14130"/>
                    <a:pt x="63490" y="9027"/>
                  </a:cubicBezTo>
                  <a:cubicBezTo>
                    <a:pt x="63490" y="4041"/>
                    <a:pt x="59450" y="0"/>
                    <a:pt x="5444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30;p54">
              <a:extLst>
                <a:ext uri="{FF2B5EF4-FFF2-40B4-BE49-F238E27FC236}">
                  <a16:creationId xmlns:a16="http://schemas.microsoft.com/office/drawing/2014/main" id="{B7527FB0-1F2E-240E-A7FE-CB6665DD235A}"/>
                </a:ext>
              </a:extLst>
            </p:cNvPr>
            <p:cNvSpPr/>
            <p:nvPr/>
          </p:nvSpPr>
          <p:spPr>
            <a:xfrm>
              <a:off x="983825" y="4400275"/>
              <a:ext cx="1587275" cy="454250"/>
            </a:xfrm>
            <a:custGeom>
              <a:avLst/>
              <a:gdLst/>
              <a:ahLst/>
              <a:cxnLst/>
              <a:rect l="l" t="t" r="r" b="b"/>
              <a:pathLst>
                <a:path w="63491" h="18170" fill="none" extrusionOk="0">
                  <a:moveTo>
                    <a:pt x="54440" y="18170"/>
                  </a:moveTo>
                  <a:lnTo>
                    <a:pt x="1" y="18170"/>
                  </a:lnTo>
                  <a:lnTo>
                    <a:pt x="1" y="0"/>
                  </a:lnTo>
                  <a:lnTo>
                    <a:pt x="54440" y="0"/>
                  </a:lnTo>
                  <a:cubicBezTo>
                    <a:pt x="59450" y="0"/>
                    <a:pt x="63490" y="4041"/>
                    <a:pt x="63490" y="9027"/>
                  </a:cubicBezTo>
                  <a:lnTo>
                    <a:pt x="63490" y="9027"/>
                  </a:lnTo>
                  <a:cubicBezTo>
                    <a:pt x="63490" y="14130"/>
                    <a:pt x="59450" y="18170"/>
                    <a:pt x="54440" y="18170"/>
                  </a:cubicBezTo>
                  <a:close/>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31;p54">
              <a:extLst>
                <a:ext uri="{FF2B5EF4-FFF2-40B4-BE49-F238E27FC236}">
                  <a16:creationId xmlns:a16="http://schemas.microsoft.com/office/drawing/2014/main" id="{49C61711-4A9D-CC2F-29E2-A791A1346D39}"/>
                </a:ext>
              </a:extLst>
            </p:cNvPr>
            <p:cNvSpPr/>
            <p:nvPr/>
          </p:nvSpPr>
          <p:spPr>
            <a:xfrm>
              <a:off x="1488850" y="4400275"/>
              <a:ext cx="468700" cy="454250"/>
            </a:xfrm>
            <a:custGeom>
              <a:avLst/>
              <a:gdLst/>
              <a:ahLst/>
              <a:cxnLst/>
              <a:rect l="l" t="t" r="r" b="b"/>
              <a:pathLst>
                <a:path w="18748" h="18170" extrusionOk="0">
                  <a:moveTo>
                    <a:pt x="1" y="0"/>
                  </a:moveTo>
                  <a:cubicBezTo>
                    <a:pt x="4988" y="0"/>
                    <a:pt x="9028" y="4041"/>
                    <a:pt x="9028" y="9027"/>
                  </a:cubicBezTo>
                  <a:cubicBezTo>
                    <a:pt x="9028" y="11544"/>
                    <a:pt x="8081" y="13853"/>
                    <a:pt x="6442" y="15492"/>
                  </a:cubicBezTo>
                  <a:cubicBezTo>
                    <a:pt x="4803" y="17108"/>
                    <a:pt x="2494" y="18170"/>
                    <a:pt x="1" y="18170"/>
                  </a:cubicBezTo>
                  <a:lnTo>
                    <a:pt x="9605" y="18170"/>
                  </a:lnTo>
                  <a:cubicBezTo>
                    <a:pt x="12122" y="18170"/>
                    <a:pt x="14430" y="17108"/>
                    <a:pt x="16070" y="15492"/>
                  </a:cubicBezTo>
                  <a:cubicBezTo>
                    <a:pt x="17686" y="13853"/>
                    <a:pt x="18748" y="11544"/>
                    <a:pt x="18748" y="9027"/>
                  </a:cubicBezTo>
                  <a:cubicBezTo>
                    <a:pt x="18748" y="4041"/>
                    <a:pt x="14615" y="0"/>
                    <a:pt x="9605"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32;p54">
              <a:extLst>
                <a:ext uri="{FF2B5EF4-FFF2-40B4-BE49-F238E27FC236}">
                  <a16:creationId xmlns:a16="http://schemas.microsoft.com/office/drawing/2014/main" id="{248F223D-1D50-755E-DE0C-0362416C8EFF}"/>
                </a:ext>
              </a:extLst>
            </p:cNvPr>
            <p:cNvSpPr/>
            <p:nvPr/>
          </p:nvSpPr>
          <p:spPr>
            <a:xfrm>
              <a:off x="1854225" y="4400275"/>
              <a:ext cx="469250" cy="454250"/>
            </a:xfrm>
            <a:custGeom>
              <a:avLst/>
              <a:gdLst/>
              <a:ahLst/>
              <a:cxnLst/>
              <a:rect l="l" t="t" r="r" b="b"/>
              <a:pathLst>
                <a:path w="18770" h="18170" extrusionOk="0">
                  <a:moveTo>
                    <a:pt x="0" y="0"/>
                  </a:moveTo>
                  <a:cubicBezTo>
                    <a:pt x="5010" y="0"/>
                    <a:pt x="9050" y="4041"/>
                    <a:pt x="9050" y="9027"/>
                  </a:cubicBezTo>
                  <a:cubicBezTo>
                    <a:pt x="9050" y="11544"/>
                    <a:pt x="8081" y="13853"/>
                    <a:pt x="6441" y="15492"/>
                  </a:cubicBezTo>
                  <a:cubicBezTo>
                    <a:pt x="4802" y="17108"/>
                    <a:pt x="2494" y="18170"/>
                    <a:pt x="0" y="18170"/>
                  </a:cubicBezTo>
                  <a:lnTo>
                    <a:pt x="9627" y="18170"/>
                  </a:lnTo>
                  <a:cubicBezTo>
                    <a:pt x="12121" y="18170"/>
                    <a:pt x="14430" y="17108"/>
                    <a:pt x="16069" y="15492"/>
                  </a:cubicBezTo>
                  <a:cubicBezTo>
                    <a:pt x="17708" y="13853"/>
                    <a:pt x="18770" y="11544"/>
                    <a:pt x="18770" y="9027"/>
                  </a:cubicBezTo>
                  <a:cubicBezTo>
                    <a:pt x="18770" y="4041"/>
                    <a:pt x="14614" y="0"/>
                    <a:pt x="9627"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33;p54">
              <a:extLst>
                <a:ext uri="{FF2B5EF4-FFF2-40B4-BE49-F238E27FC236}">
                  <a16:creationId xmlns:a16="http://schemas.microsoft.com/office/drawing/2014/main" id="{8E1788F6-9C39-572B-FD2A-C416D905AD58}"/>
                </a:ext>
              </a:extLst>
            </p:cNvPr>
            <p:cNvSpPr/>
            <p:nvPr/>
          </p:nvSpPr>
          <p:spPr>
            <a:xfrm>
              <a:off x="250225" y="4400275"/>
              <a:ext cx="1238650" cy="454250"/>
            </a:xfrm>
            <a:custGeom>
              <a:avLst/>
              <a:gdLst/>
              <a:ahLst/>
              <a:cxnLst/>
              <a:rect l="l" t="t" r="r" b="b"/>
              <a:pathLst>
                <a:path w="49546" h="18170" extrusionOk="0">
                  <a:moveTo>
                    <a:pt x="1" y="0"/>
                  </a:moveTo>
                  <a:lnTo>
                    <a:pt x="1" y="18170"/>
                  </a:lnTo>
                  <a:lnTo>
                    <a:pt x="40403" y="18170"/>
                  </a:lnTo>
                  <a:cubicBezTo>
                    <a:pt x="45506" y="18170"/>
                    <a:pt x="49546" y="14130"/>
                    <a:pt x="49546" y="9027"/>
                  </a:cubicBezTo>
                  <a:cubicBezTo>
                    <a:pt x="49546" y="4041"/>
                    <a:pt x="45506" y="0"/>
                    <a:pt x="40403"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34;p54">
              <a:extLst>
                <a:ext uri="{FF2B5EF4-FFF2-40B4-BE49-F238E27FC236}">
                  <a16:creationId xmlns:a16="http://schemas.microsoft.com/office/drawing/2014/main" id="{06BCCED4-3274-2954-04B9-D12C169CC5E8}"/>
                </a:ext>
              </a:extLst>
            </p:cNvPr>
            <p:cNvSpPr/>
            <p:nvPr/>
          </p:nvSpPr>
          <p:spPr>
            <a:xfrm>
              <a:off x="250225" y="4441250"/>
              <a:ext cx="1193075" cy="370000"/>
            </a:xfrm>
            <a:custGeom>
              <a:avLst/>
              <a:gdLst/>
              <a:ahLst/>
              <a:cxnLst/>
              <a:rect l="l" t="t" r="r" b="b"/>
              <a:pathLst>
                <a:path w="47723" h="14800" extrusionOk="0">
                  <a:moveTo>
                    <a:pt x="1" y="1"/>
                  </a:moveTo>
                  <a:lnTo>
                    <a:pt x="1" y="14799"/>
                  </a:lnTo>
                  <a:lnTo>
                    <a:pt x="40311" y="14799"/>
                  </a:lnTo>
                  <a:cubicBezTo>
                    <a:pt x="44351" y="14799"/>
                    <a:pt x="47722" y="11544"/>
                    <a:pt x="47722" y="7388"/>
                  </a:cubicBezTo>
                  <a:cubicBezTo>
                    <a:pt x="47722" y="3348"/>
                    <a:pt x="44351" y="1"/>
                    <a:pt x="4031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35;p54">
              <a:extLst>
                <a:ext uri="{FF2B5EF4-FFF2-40B4-BE49-F238E27FC236}">
                  <a16:creationId xmlns:a16="http://schemas.microsoft.com/office/drawing/2014/main" id="{E0A407FE-93D9-D9C9-FB5A-682149B8C026}"/>
                </a:ext>
              </a:extLst>
            </p:cNvPr>
            <p:cNvSpPr/>
            <p:nvPr/>
          </p:nvSpPr>
          <p:spPr>
            <a:xfrm>
              <a:off x="264675" y="4513400"/>
              <a:ext cx="1031425" cy="25"/>
            </a:xfrm>
            <a:custGeom>
              <a:avLst/>
              <a:gdLst/>
              <a:ahLst/>
              <a:cxnLst/>
              <a:rect l="l" t="t" r="r" b="b"/>
              <a:pathLst>
                <a:path w="41257" h="1" fill="none" extrusionOk="0">
                  <a:moveTo>
                    <a:pt x="0" y="0"/>
                  </a:moveTo>
                  <a:lnTo>
                    <a:pt x="41257"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36;p54">
              <a:extLst>
                <a:ext uri="{FF2B5EF4-FFF2-40B4-BE49-F238E27FC236}">
                  <a16:creationId xmlns:a16="http://schemas.microsoft.com/office/drawing/2014/main" id="{2FE4669F-075E-9E36-A2B0-E48846CF83BE}"/>
                </a:ext>
              </a:extLst>
            </p:cNvPr>
            <p:cNvSpPr/>
            <p:nvPr/>
          </p:nvSpPr>
          <p:spPr>
            <a:xfrm>
              <a:off x="264675" y="4568225"/>
              <a:ext cx="1086850" cy="25"/>
            </a:xfrm>
            <a:custGeom>
              <a:avLst/>
              <a:gdLst/>
              <a:ahLst/>
              <a:cxnLst/>
              <a:rect l="l" t="t" r="r" b="b"/>
              <a:pathLst>
                <a:path w="43474" h="1" fill="none" extrusionOk="0">
                  <a:moveTo>
                    <a:pt x="0" y="1"/>
                  </a:moveTo>
                  <a:lnTo>
                    <a:pt x="43473"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37;p54">
              <a:extLst>
                <a:ext uri="{FF2B5EF4-FFF2-40B4-BE49-F238E27FC236}">
                  <a16:creationId xmlns:a16="http://schemas.microsoft.com/office/drawing/2014/main" id="{DDFA352C-A1C0-97AF-D0FE-A4DA183553D1}"/>
                </a:ext>
              </a:extLst>
            </p:cNvPr>
            <p:cNvSpPr/>
            <p:nvPr/>
          </p:nvSpPr>
          <p:spPr>
            <a:xfrm>
              <a:off x="264675" y="4625950"/>
              <a:ext cx="1108775" cy="25"/>
            </a:xfrm>
            <a:custGeom>
              <a:avLst/>
              <a:gdLst/>
              <a:ahLst/>
              <a:cxnLst/>
              <a:rect l="l" t="t" r="r" b="b"/>
              <a:pathLst>
                <a:path w="44351" h="1" fill="none" extrusionOk="0">
                  <a:moveTo>
                    <a:pt x="0" y="0"/>
                  </a:moveTo>
                  <a:lnTo>
                    <a:pt x="44350"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38;p54">
              <a:extLst>
                <a:ext uri="{FF2B5EF4-FFF2-40B4-BE49-F238E27FC236}">
                  <a16:creationId xmlns:a16="http://schemas.microsoft.com/office/drawing/2014/main" id="{8E402710-10BD-6375-75B1-A3C0143E72C5}"/>
                </a:ext>
              </a:extLst>
            </p:cNvPr>
            <p:cNvSpPr/>
            <p:nvPr/>
          </p:nvSpPr>
          <p:spPr>
            <a:xfrm>
              <a:off x="264675" y="4683675"/>
              <a:ext cx="1086850" cy="25"/>
            </a:xfrm>
            <a:custGeom>
              <a:avLst/>
              <a:gdLst/>
              <a:ahLst/>
              <a:cxnLst/>
              <a:rect l="l" t="t" r="r" b="b"/>
              <a:pathLst>
                <a:path w="43474" h="1" fill="none" extrusionOk="0">
                  <a:moveTo>
                    <a:pt x="0" y="0"/>
                  </a:moveTo>
                  <a:lnTo>
                    <a:pt x="43473"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39;p54">
              <a:extLst>
                <a:ext uri="{FF2B5EF4-FFF2-40B4-BE49-F238E27FC236}">
                  <a16:creationId xmlns:a16="http://schemas.microsoft.com/office/drawing/2014/main" id="{EB684EBC-CB31-7D63-95AD-2E5FA9AA9235}"/>
                </a:ext>
              </a:extLst>
            </p:cNvPr>
            <p:cNvSpPr/>
            <p:nvPr/>
          </p:nvSpPr>
          <p:spPr>
            <a:xfrm>
              <a:off x="264675" y="4741375"/>
              <a:ext cx="1031425" cy="25"/>
            </a:xfrm>
            <a:custGeom>
              <a:avLst/>
              <a:gdLst/>
              <a:ahLst/>
              <a:cxnLst/>
              <a:rect l="l" t="t" r="r" b="b"/>
              <a:pathLst>
                <a:path w="41257" h="1" fill="none" extrusionOk="0">
                  <a:moveTo>
                    <a:pt x="0" y="1"/>
                  </a:moveTo>
                  <a:lnTo>
                    <a:pt x="41257"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40;p54">
              <a:extLst>
                <a:ext uri="{FF2B5EF4-FFF2-40B4-BE49-F238E27FC236}">
                  <a16:creationId xmlns:a16="http://schemas.microsoft.com/office/drawing/2014/main" id="{36FAE048-57F2-9F44-244A-303D17DC7B54}"/>
                </a:ext>
              </a:extLst>
            </p:cNvPr>
            <p:cNvSpPr/>
            <p:nvPr/>
          </p:nvSpPr>
          <p:spPr>
            <a:xfrm>
              <a:off x="406650" y="3166275"/>
              <a:ext cx="187600" cy="440400"/>
            </a:xfrm>
            <a:custGeom>
              <a:avLst/>
              <a:gdLst/>
              <a:ahLst/>
              <a:cxnLst/>
              <a:rect l="l" t="t" r="r" b="b"/>
              <a:pathLst>
                <a:path w="7504" h="17616" extrusionOk="0">
                  <a:moveTo>
                    <a:pt x="3741" y="0"/>
                  </a:moveTo>
                  <a:cubicBezTo>
                    <a:pt x="1640" y="0"/>
                    <a:pt x="0" y="1732"/>
                    <a:pt x="0" y="3856"/>
                  </a:cubicBezTo>
                  <a:lnTo>
                    <a:pt x="0" y="17616"/>
                  </a:lnTo>
                  <a:lnTo>
                    <a:pt x="7504" y="17616"/>
                  </a:lnTo>
                  <a:lnTo>
                    <a:pt x="7504" y="3856"/>
                  </a:lnTo>
                  <a:cubicBezTo>
                    <a:pt x="7504" y="1732"/>
                    <a:pt x="5865" y="0"/>
                    <a:pt x="3741" y="0"/>
                  </a:cubicBez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41;p54">
              <a:extLst>
                <a:ext uri="{FF2B5EF4-FFF2-40B4-BE49-F238E27FC236}">
                  <a16:creationId xmlns:a16="http://schemas.microsoft.com/office/drawing/2014/main" id="{55F9412D-8AB7-4900-701B-6BA3CE8F5073}"/>
                </a:ext>
              </a:extLst>
            </p:cNvPr>
            <p:cNvSpPr/>
            <p:nvPr/>
          </p:nvSpPr>
          <p:spPr>
            <a:xfrm>
              <a:off x="406650" y="3510275"/>
              <a:ext cx="187600" cy="189900"/>
            </a:xfrm>
            <a:custGeom>
              <a:avLst/>
              <a:gdLst/>
              <a:ahLst/>
              <a:cxnLst/>
              <a:rect l="l" t="t" r="r" b="b"/>
              <a:pathLst>
                <a:path w="7504" h="7596" extrusionOk="0">
                  <a:moveTo>
                    <a:pt x="3741" y="0"/>
                  </a:moveTo>
                  <a:cubicBezTo>
                    <a:pt x="1640" y="0"/>
                    <a:pt x="0" y="1732"/>
                    <a:pt x="0" y="3856"/>
                  </a:cubicBezTo>
                  <a:cubicBezTo>
                    <a:pt x="0" y="5864"/>
                    <a:pt x="1640" y="7596"/>
                    <a:pt x="3741" y="7596"/>
                  </a:cubicBezTo>
                  <a:cubicBezTo>
                    <a:pt x="5865" y="7596"/>
                    <a:pt x="7504" y="5864"/>
                    <a:pt x="7504" y="3856"/>
                  </a:cubicBezTo>
                  <a:cubicBezTo>
                    <a:pt x="7504" y="1732"/>
                    <a:pt x="5865" y="0"/>
                    <a:pt x="3741"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42;p54">
              <a:extLst>
                <a:ext uri="{FF2B5EF4-FFF2-40B4-BE49-F238E27FC236}">
                  <a16:creationId xmlns:a16="http://schemas.microsoft.com/office/drawing/2014/main" id="{22AEA349-F4D9-FBA9-CF74-979B96F18D47}"/>
                </a:ext>
              </a:extLst>
            </p:cNvPr>
            <p:cNvSpPr/>
            <p:nvPr/>
          </p:nvSpPr>
          <p:spPr>
            <a:xfrm>
              <a:off x="421075" y="3527000"/>
              <a:ext cx="158750" cy="618175"/>
            </a:xfrm>
            <a:custGeom>
              <a:avLst/>
              <a:gdLst/>
              <a:ahLst/>
              <a:cxnLst/>
              <a:rect l="l" t="t" r="r" b="b"/>
              <a:pathLst>
                <a:path w="6350" h="24727" extrusionOk="0">
                  <a:moveTo>
                    <a:pt x="3164" y="1"/>
                  </a:moveTo>
                  <a:cubicBezTo>
                    <a:pt x="1432" y="1"/>
                    <a:pt x="1" y="1363"/>
                    <a:pt x="1" y="3187"/>
                  </a:cubicBezTo>
                  <a:lnTo>
                    <a:pt x="1" y="24727"/>
                  </a:lnTo>
                  <a:lnTo>
                    <a:pt x="6350" y="24727"/>
                  </a:lnTo>
                  <a:lnTo>
                    <a:pt x="6350" y="3187"/>
                  </a:lnTo>
                  <a:cubicBezTo>
                    <a:pt x="6350" y="1363"/>
                    <a:pt x="4895" y="1"/>
                    <a:pt x="3164" y="1"/>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43;p54">
              <a:extLst>
                <a:ext uri="{FF2B5EF4-FFF2-40B4-BE49-F238E27FC236}">
                  <a16:creationId xmlns:a16="http://schemas.microsoft.com/office/drawing/2014/main" id="{EAE44D2F-7DF3-D51C-FCE9-981542471DCB}"/>
                </a:ext>
              </a:extLst>
            </p:cNvPr>
            <p:cNvSpPr/>
            <p:nvPr/>
          </p:nvSpPr>
          <p:spPr>
            <a:xfrm>
              <a:off x="421075" y="4060900"/>
              <a:ext cx="158750" cy="238400"/>
            </a:xfrm>
            <a:custGeom>
              <a:avLst/>
              <a:gdLst/>
              <a:ahLst/>
              <a:cxnLst/>
              <a:rect l="l" t="t" r="r" b="b"/>
              <a:pathLst>
                <a:path w="6350" h="9536" extrusionOk="0">
                  <a:moveTo>
                    <a:pt x="3164" y="0"/>
                  </a:moveTo>
                  <a:cubicBezTo>
                    <a:pt x="1432" y="0"/>
                    <a:pt x="1" y="1455"/>
                    <a:pt x="1" y="3186"/>
                  </a:cubicBezTo>
                  <a:lnTo>
                    <a:pt x="1" y="3463"/>
                  </a:lnTo>
                  <a:cubicBezTo>
                    <a:pt x="93" y="4525"/>
                    <a:pt x="578" y="7319"/>
                    <a:pt x="3164" y="9535"/>
                  </a:cubicBezTo>
                  <a:cubicBezTo>
                    <a:pt x="5772" y="7319"/>
                    <a:pt x="6257" y="4525"/>
                    <a:pt x="6350" y="3463"/>
                  </a:cubicBezTo>
                  <a:lnTo>
                    <a:pt x="6350" y="3186"/>
                  </a:lnTo>
                  <a:cubicBezTo>
                    <a:pt x="6350" y="1455"/>
                    <a:pt x="4895" y="0"/>
                    <a:pt x="3164" y="0"/>
                  </a:cubicBezTo>
                  <a:close/>
                </a:path>
              </a:pathLst>
            </a:custGeom>
            <a:solidFill>
              <a:schemeClr val="accent5"/>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44;p54">
              <a:extLst>
                <a:ext uri="{FF2B5EF4-FFF2-40B4-BE49-F238E27FC236}">
                  <a16:creationId xmlns:a16="http://schemas.microsoft.com/office/drawing/2014/main" id="{1E55EAD1-3C37-5B6F-F1EA-9EC4E8FBB1A0}"/>
                </a:ext>
              </a:extLst>
            </p:cNvPr>
            <p:cNvSpPr/>
            <p:nvPr/>
          </p:nvSpPr>
          <p:spPr>
            <a:xfrm>
              <a:off x="485725" y="4275025"/>
              <a:ext cx="28875" cy="69850"/>
            </a:xfrm>
            <a:custGeom>
              <a:avLst/>
              <a:gdLst/>
              <a:ahLst/>
              <a:cxnLst/>
              <a:rect l="l" t="t" r="r" b="b"/>
              <a:pathLst>
                <a:path w="1155" h="2794" extrusionOk="0">
                  <a:moveTo>
                    <a:pt x="578" y="0"/>
                  </a:moveTo>
                  <a:cubicBezTo>
                    <a:pt x="301" y="0"/>
                    <a:pt x="0" y="185"/>
                    <a:pt x="0" y="578"/>
                  </a:cubicBezTo>
                  <a:lnTo>
                    <a:pt x="0" y="2217"/>
                  </a:lnTo>
                  <a:cubicBezTo>
                    <a:pt x="0" y="2494"/>
                    <a:pt x="301" y="2794"/>
                    <a:pt x="578" y="2794"/>
                  </a:cubicBezTo>
                  <a:cubicBezTo>
                    <a:pt x="878" y="2794"/>
                    <a:pt x="1155" y="2494"/>
                    <a:pt x="1155" y="2217"/>
                  </a:cubicBezTo>
                  <a:lnTo>
                    <a:pt x="1155" y="578"/>
                  </a:lnTo>
                  <a:cubicBezTo>
                    <a:pt x="1155" y="185"/>
                    <a:pt x="878" y="0"/>
                    <a:pt x="57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45;p54">
              <a:extLst>
                <a:ext uri="{FF2B5EF4-FFF2-40B4-BE49-F238E27FC236}">
                  <a16:creationId xmlns:a16="http://schemas.microsoft.com/office/drawing/2014/main" id="{F9A50FEC-CE0E-3D77-EDFA-CA9EDA9DC521}"/>
                </a:ext>
              </a:extLst>
            </p:cNvPr>
            <p:cNvSpPr/>
            <p:nvPr/>
          </p:nvSpPr>
          <p:spPr>
            <a:xfrm>
              <a:off x="336800" y="3353850"/>
              <a:ext cx="69875" cy="337100"/>
            </a:xfrm>
            <a:custGeom>
              <a:avLst/>
              <a:gdLst/>
              <a:ahLst/>
              <a:cxnLst/>
              <a:rect l="l" t="t" r="r" b="b"/>
              <a:pathLst>
                <a:path w="2795" h="13484" extrusionOk="0">
                  <a:moveTo>
                    <a:pt x="1640" y="0"/>
                  </a:moveTo>
                  <a:cubicBezTo>
                    <a:pt x="670" y="0"/>
                    <a:pt x="1" y="670"/>
                    <a:pt x="1" y="1547"/>
                  </a:cubicBezTo>
                  <a:lnTo>
                    <a:pt x="1" y="13091"/>
                  </a:lnTo>
                  <a:cubicBezTo>
                    <a:pt x="1" y="13275"/>
                    <a:pt x="186" y="13483"/>
                    <a:pt x="393" y="13483"/>
                  </a:cubicBezTo>
                  <a:cubicBezTo>
                    <a:pt x="971" y="13483"/>
                    <a:pt x="1432" y="12998"/>
                    <a:pt x="1432" y="12421"/>
                  </a:cubicBezTo>
                  <a:lnTo>
                    <a:pt x="1432" y="3371"/>
                  </a:lnTo>
                  <a:lnTo>
                    <a:pt x="2794" y="3371"/>
                  </a:lnTo>
                  <a:lnTo>
                    <a:pt x="2794" y="0"/>
                  </a:lnTo>
                  <a:close/>
                </a:path>
              </a:pathLst>
            </a:custGeom>
            <a:solidFill>
              <a:srgbClr val="231F20"/>
            </a:solid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46;p54">
              <a:extLst>
                <a:ext uri="{FF2B5EF4-FFF2-40B4-BE49-F238E27FC236}">
                  <a16:creationId xmlns:a16="http://schemas.microsoft.com/office/drawing/2014/main" id="{51DAB167-5838-743C-3C37-DC59D0B7300F}"/>
                </a:ext>
              </a:extLst>
            </p:cNvPr>
            <p:cNvSpPr/>
            <p:nvPr/>
          </p:nvSpPr>
          <p:spPr>
            <a:xfrm>
              <a:off x="336800" y="3310550"/>
              <a:ext cx="69875" cy="337100"/>
            </a:xfrm>
            <a:custGeom>
              <a:avLst/>
              <a:gdLst/>
              <a:ahLst/>
              <a:cxnLst/>
              <a:rect l="l" t="t" r="r" b="b"/>
              <a:pathLst>
                <a:path w="2795" h="13484" extrusionOk="0">
                  <a:moveTo>
                    <a:pt x="1640" y="1"/>
                  </a:moveTo>
                  <a:cubicBezTo>
                    <a:pt x="670" y="1"/>
                    <a:pt x="1" y="670"/>
                    <a:pt x="1" y="1640"/>
                  </a:cubicBezTo>
                  <a:lnTo>
                    <a:pt x="1" y="13091"/>
                  </a:lnTo>
                  <a:cubicBezTo>
                    <a:pt x="1" y="13276"/>
                    <a:pt x="186" y="13484"/>
                    <a:pt x="393" y="13484"/>
                  </a:cubicBezTo>
                  <a:cubicBezTo>
                    <a:pt x="971" y="13484"/>
                    <a:pt x="1432" y="12999"/>
                    <a:pt x="1432" y="12422"/>
                  </a:cubicBezTo>
                  <a:lnTo>
                    <a:pt x="1432" y="3464"/>
                  </a:lnTo>
                  <a:lnTo>
                    <a:pt x="2794" y="3464"/>
                  </a:lnTo>
                  <a:lnTo>
                    <a:pt x="2794" y="1"/>
                  </a:lnTo>
                  <a:close/>
                </a:path>
              </a:pathLst>
            </a:custGeom>
            <a:solidFill>
              <a:schemeClr val="accent3"/>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47;p54">
              <a:extLst>
                <a:ext uri="{FF2B5EF4-FFF2-40B4-BE49-F238E27FC236}">
                  <a16:creationId xmlns:a16="http://schemas.microsoft.com/office/drawing/2014/main" id="{74429B38-C4E5-D3B0-A295-1369C32A4FE8}"/>
                </a:ext>
              </a:extLst>
            </p:cNvPr>
            <p:cNvSpPr/>
            <p:nvPr/>
          </p:nvSpPr>
          <p:spPr>
            <a:xfrm>
              <a:off x="1171400" y="1730825"/>
              <a:ext cx="4828725" cy="3123700"/>
            </a:xfrm>
            <a:custGeom>
              <a:avLst/>
              <a:gdLst/>
              <a:ahLst/>
              <a:cxnLst/>
              <a:rect l="l" t="t" r="r" b="b"/>
              <a:pathLst>
                <a:path w="193149" h="124948" extrusionOk="0">
                  <a:moveTo>
                    <a:pt x="14130" y="0"/>
                  </a:moveTo>
                  <a:cubicBezTo>
                    <a:pt x="13761" y="0"/>
                    <a:pt x="13368" y="93"/>
                    <a:pt x="12976" y="185"/>
                  </a:cubicBezTo>
                  <a:cubicBezTo>
                    <a:pt x="8174" y="1524"/>
                    <a:pt x="1" y="20294"/>
                    <a:pt x="26251" y="34331"/>
                  </a:cubicBezTo>
                  <a:cubicBezTo>
                    <a:pt x="52617" y="48483"/>
                    <a:pt x="66561" y="69354"/>
                    <a:pt x="76281" y="97913"/>
                  </a:cubicBezTo>
                  <a:cubicBezTo>
                    <a:pt x="84269" y="121208"/>
                    <a:pt x="95028" y="124463"/>
                    <a:pt x="100915" y="124856"/>
                  </a:cubicBezTo>
                  <a:cubicBezTo>
                    <a:pt x="101192" y="124856"/>
                    <a:pt x="101492" y="124948"/>
                    <a:pt x="101769" y="124948"/>
                  </a:cubicBezTo>
                  <a:lnTo>
                    <a:pt x="104078" y="124948"/>
                  </a:lnTo>
                  <a:cubicBezTo>
                    <a:pt x="107633" y="124948"/>
                    <a:pt x="112251" y="120723"/>
                    <a:pt x="113405" y="115436"/>
                  </a:cubicBezTo>
                  <a:cubicBezTo>
                    <a:pt x="113613" y="114651"/>
                    <a:pt x="113705" y="113889"/>
                    <a:pt x="113705" y="113035"/>
                  </a:cubicBezTo>
                  <a:lnTo>
                    <a:pt x="108996" y="113035"/>
                  </a:lnTo>
                  <a:cubicBezTo>
                    <a:pt x="108996" y="114466"/>
                    <a:pt x="107726" y="115436"/>
                    <a:pt x="106479" y="115436"/>
                  </a:cubicBezTo>
                  <a:lnTo>
                    <a:pt x="106387" y="115436"/>
                  </a:lnTo>
                  <a:cubicBezTo>
                    <a:pt x="105994" y="115436"/>
                    <a:pt x="105625" y="115228"/>
                    <a:pt x="105232" y="115044"/>
                  </a:cubicBezTo>
                  <a:cubicBezTo>
                    <a:pt x="104470" y="114559"/>
                    <a:pt x="103986" y="113612"/>
                    <a:pt x="103986" y="111973"/>
                  </a:cubicBezTo>
                  <a:cubicBezTo>
                    <a:pt x="103986" y="108995"/>
                    <a:pt x="106110" y="107448"/>
                    <a:pt x="108211" y="107355"/>
                  </a:cubicBezTo>
                  <a:lnTo>
                    <a:pt x="193148" y="107355"/>
                  </a:lnTo>
                  <a:cubicBezTo>
                    <a:pt x="191902" y="104654"/>
                    <a:pt x="190563" y="101491"/>
                    <a:pt x="189316" y="97913"/>
                  </a:cubicBezTo>
                  <a:cubicBezTo>
                    <a:pt x="179596" y="69354"/>
                    <a:pt x="165651" y="48483"/>
                    <a:pt x="139286" y="34331"/>
                  </a:cubicBezTo>
                  <a:cubicBezTo>
                    <a:pt x="130444" y="29621"/>
                    <a:pt x="125526" y="24427"/>
                    <a:pt x="123033" y="19417"/>
                  </a:cubicBezTo>
                  <a:cubicBezTo>
                    <a:pt x="121878" y="17016"/>
                    <a:pt x="121209" y="14707"/>
                    <a:pt x="121001" y="12491"/>
                  </a:cubicBezTo>
                  <a:cubicBezTo>
                    <a:pt x="120724" y="10182"/>
                    <a:pt x="121001" y="8081"/>
                    <a:pt x="121486" y="6257"/>
                  </a:cubicBezTo>
                  <a:lnTo>
                    <a:pt x="19417" y="6257"/>
                  </a:lnTo>
                  <a:cubicBezTo>
                    <a:pt x="18956" y="3071"/>
                    <a:pt x="16739" y="185"/>
                    <a:pt x="14130" y="0"/>
                  </a:cubicBezTo>
                  <a:close/>
                </a:path>
              </a:pathLst>
            </a:custGeom>
            <a:solidFill>
              <a:schemeClr val="accent2"/>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48;p54">
              <a:extLst>
                <a:ext uri="{FF2B5EF4-FFF2-40B4-BE49-F238E27FC236}">
                  <a16:creationId xmlns:a16="http://schemas.microsoft.com/office/drawing/2014/main" id="{EE5E8ADE-D0FC-E264-FC19-559E5521DD96}"/>
                </a:ext>
              </a:extLst>
            </p:cNvPr>
            <p:cNvSpPr/>
            <p:nvPr/>
          </p:nvSpPr>
          <p:spPr>
            <a:xfrm>
              <a:off x="1613525" y="1887250"/>
              <a:ext cx="2633700" cy="365700"/>
            </a:xfrm>
            <a:custGeom>
              <a:avLst/>
              <a:gdLst/>
              <a:ahLst/>
              <a:cxnLst/>
              <a:rect l="l" t="t" r="r" b="b"/>
              <a:pathLst>
                <a:path w="105348" h="14628" extrusionOk="0">
                  <a:moveTo>
                    <a:pt x="69470" y="0"/>
                  </a:moveTo>
                  <a:lnTo>
                    <a:pt x="1" y="5772"/>
                  </a:lnTo>
                  <a:cubicBezTo>
                    <a:pt x="38657" y="6149"/>
                    <a:pt x="76296" y="14627"/>
                    <a:pt x="95447" y="14627"/>
                  </a:cubicBezTo>
                  <a:cubicBezTo>
                    <a:pt x="99744" y="14627"/>
                    <a:pt x="103110" y="14200"/>
                    <a:pt x="105348" y="13160"/>
                  </a:cubicBezTo>
                  <a:cubicBezTo>
                    <a:pt x="104193" y="10759"/>
                    <a:pt x="103524" y="8450"/>
                    <a:pt x="103316" y="6234"/>
                  </a:cubicBezTo>
                  <a:cubicBezTo>
                    <a:pt x="103039" y="3925"/>
                    <a:pt x="103316" y="1824"/>
                    <a:pt x="1038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49;p54">
              <a:extLst>
                <a:ext uri="{FF2B5EF4-FFF2-40B4-BE49-F238E27FC236}">
                  <a16:creationId xmlns:a16="http://schemas.microsoft.com/office/drawing/2014/main" id="{70A2246B-B48B-EB80-331D-F76B06BFF9AD}"/>
                </a:ext>
              </a:extLst>
            </p:cNvPr>
            <p:cNvSpPr/>
            <p:nvPr/>
          </p:nvSpPr>
          <p:spPr>
            <a:xfrm>
              <a:off x="1479050" y="1887250"/>
              <a:ext cx="2917100" cy="155850"/>
            </a:xfrm>
            <a:custGeom>
              <a:avLst/>
              <a:gdLst/>
              <a:ahLst/>
              <a:cxnLst/>
              <a:rect l="l" t="t" r="r" b="b"/>
              <a:pathLst>
                <a:path w="116684" h="6234" extrusionOk="0">
                  <a:moveTo>
                    <a:pt x="1732" y="0"/>
                  </a:moveTo>
                  <a:cubicBezTo>
                    <a:pt x="1732" y="0"/>
                    <a:pt x="0" y="2193"/>
                    <a:pt x="1339" y="4618"/>
                  </a:cubicBezTo>
                  <a:cubicBezTo>
                    <a:pt x="1824" y="5656"/>
                    <a:pt x="2702" y="6234"/>
                    <a:pt x="3648" y="6234"/>
                  </a:cubicBezTo>
                  <a:lnTo>
                    <a:pt x="116683" y="6234"/>
                  </a:lnTo>
                  <a:lnTo>
                    <a:pt x="114767" y="0"/>
                  </a:lnTo>
                  <a:close/>
                </a:path>
              </a:pathLst>
            </a:custGeom>
            <a:solidFill>
              <a:schemeClr val="accent5"/>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50;p54">
              <a:extLst>
                <a:ext uri="{FF2B5EF4-FFF2-40B4-BE49-F238E27FC236}">
                  <a16:creationId xmlns:a16="http://schemas.microsoft.com/office/drawing/2014/main" id="{71158B89-7620-A39C-B0A6-2C8AEEA14846}"/>
                </a:ext>
              </a:extLst>
            </p:cNvPr>
            <p:cNvSpPr/>
            <p:nvPr/>
          </p:nvSpPr>
          <p:spPr>
            <a:xfrm>
              <a:off x="1524650" y="1730825"/>
              <a:ext cx="2974800" cy="312275"/>
            </a:xfrm>
            <a:custGeom>
              <a:avLst/>
              <a:gdLst/>
              <a:ahLst/>
              <a:cxnLst/>
              <a:rect l="l" t="t" r="r" b="b"/>
              <a:pathLst>
                <a:path w="118992" h="12491" extrusionOk="0">
                  <a:moveTo>
                    <a:pt x="0" y="0"/>
                  </a:moveTo>
                  <a:cubicBezTo>
                    <a:pt x="2609" y="185"/>
                    <a:pt x="4826" y="3071"/>
                    <a:pt x="5287" y="6257"/>
                  </a:cubicBezTo>
                  <a:cubicBezTo>
                    <a:pt x="5403" y="7111"/>
                    <a:pt x="5403" y="7989"/>
                    <a:pt x="5195" y="8843"/>
                  </a:cubicBezTo>
                  <a:cubicBezTo>
                    <a:pt x="4826" y="11336"/>
                    <a:pt x="3463" y="12491"/>
                    <a:pt x="2124" y="12491"/>
                  </a:cubicBezTo>
                  <a:lnTo>
                    <a:pt x="115159" y="12491"/>
                  </a:lnTo>
                  <a:cubicBezTo>
                    <a:pt x="116406" y="12491"/>
                    <a:pt x="117745" y="11336"/>
                    <a:pt x="118230" y="8843"/>
                  </a:cubicBezTo>
                  <a:cubicBezTo>
                    <a:pt x="118992" y="4895"/>
                    <a:pt x="116314" y="185"/>
                    <a:pt x="113035"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151;p54">
              <a:extLst>
                <a:ext uri="{FF2B5EF4-FFF2-40B4-BE49-F238E27FC236}">
                  <a16:creationId xmlns:a16="http://schemas.microsoft.com/office/drawing/2014/main" id="{5808FFEB-E75A-8E11-4DD7-1BD36C9E5C19}"/>
                </a:ext>
              </a:extLst>
            </p:cNvPr>
            <p:cNvSpPr/>
            <p:nvPr/>
          </p:nvSpPr>
          <p:spPr>
            <a:xfrm>
              <a:off x="3771025" y="4414700"/>
              <a:ext cx="3068900" cy="202025"/>
            </a:xfrm>
            <a:custGeom>
              <a:avLst/>
              <a:gdLst/>
              <a:ahLst/>
              <a:cxnLst/>
              <a:rect l="l" t="t" r="r" b="b"/>
              <a:pathLst>
                <a:path w="122756" h="8081" extrusionOk="0">
                  <a:moveTo>
                    <a:pt x="4226" y="0"/>
                  </a:moveTo>
                  <a:cubicBezTo>
                    <a:pt x="2009" y="93"/>
                    <a:pt x="1" y="1640"/>
                    <a:pt x="1" y="4618"/>
                  </a:cubicBezTo>
                  <a:cubicBezTo>
                    <a:pt x="1" y="7111"/>
                    <a:pt x="1247" y="8081"/>
                    <a:pt x="2494" y="8081"/>
                  </a:cubicBezTo>
                  <a:lnTo>
                    <a:pt x="122455" y="8081"/>
                  </a:lnTo>
                  <a:cubicBezTo>
                    <a:pt x="122640" y="7111"/>
                    <a:pt x="122755" y="6142"/>
                    <a:pt x="122755" y="5195"/>
                  </a:cubicBezTo>
                  <a:cubicBezTo>
                    <a:pt x="122547" y="1824"/>
                    <a:pt x="120054" y="0"/>
                    <a:pt x="11765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152;p54">
              <a:extLst>
                <a:ext uri="{FF2B5EF4-FFF2-40B4-BE49-F238E27FC236}">
                  <a16:creationId xmlns:a16="http://schemas.microsoft.com/office/drawing/2014/main" id="{786D99AB-07D4-04ED-DC37-C5C429587B67}"/>
                </a:ext>
              </a:extLst>
            </p:cNvPr>
            <p:cNvSpPr/>
            <p:nvPr/>
          </p:nvSpPr>
          <p:spPr>
            <a:xfrm>
              <a:off x="3833375" y="4556675"/>
              <a:ext cx="2888225" cy="60050"/>
            </a:xfrm>
            <a:custGeom>
              <a:avLst/>
              <a:gdLst/>
              <a:ahLst/>
              <a:cxnLst/>
              <a:rect l="l" t="t" r="r" b="b"/>
              <a:pathLst>
                <a:path w="115529" h="2402" extrusionOk="0">
                  <a:moveTo>
                    <a:pt x="2517" y="1"/>
                  </a:moveTo>
                  <a:cubicBezTo>
                    <a:pt x="2517" y="1432"/>
                    <a:pt x="1247" y="2402"/>
                    <a:pt x="0" y="2402"/>
                  </a:cubicBezTo>
                  <a:lnTo>
                    <a:pt x="113035" y="2402"/>
                  </a:lnTo>
                  <a:cubicBezTo>
                    <a:pt x="114282" y="2402"/>
                    <a:pt x="115528" y="1432"/>
                    <a:pt x="115528" y="93"/>
                  </a:cubicBezTo>
                  <a:lnTo>
                    <a:pt x="90040" y="93"/>
                  </a:lnTo>
                  <a:lnTo>
                    <a:pt x="7226" y="1"/>
                  </a:lnTo>
                  <a:close/>
                </a:path>
              </a:pathLst>
            </a:custGeom>
            <a:solidFill>
              <a:srgbClr val="FFFFFF"/>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153;p54">
              <a:extLst>
                <a:ext uri="{FF2B5EF4-FFF2-40B4-BE49-F238E27FC236}">
                  <a16:creationId xmlns:a16="http://schemas.microsoft.com/office/drawing/2014/main" id="{F6AAF978-66A3-F34D-7B2D-455E5FA029E0}"/>
                </a:ext>
              </a:extLst>
            </p:cNvPr>
            <p:cNvSpPr/>
            <p:nvPr/>
          </p:nvSpPr>
          <p:spPr>
            <a:xfrm>
              <a:off x="3773325" y="4414700"/>
              <a:ext cx="3066600" cy="439825"/>
            </a:xfrm>
            <a:custGeom>
              <a:avLst/>
              <a:gdLst/>
              <a:ahLst/>
              <a:cxnLst/>
              <a:rect l="l" t="t" r="r" b="b"/>
              <a:pathLst>
                <a:path w="122664" h="17593" extrusionOk="0">
                  <a:moveTo>
                    <a:pt x="4526" y="0"/>
                  </a:moveTo>
                  <a:cubicBezTo>
                    <a:pt x="6927" y="0"/>
                    <a:pt x="9536" y="1824"/>
                    <a:pt x="9628" y="5195"/>
                  </a:cubicBezTo>
                  <a:lnTo>
                    <a:pt x="9628" y="5680"/>
                  </a:lnTo>
                  <a:cubicBezTo>
                    <a:pt x="9628" y="6534"/>
                    <a:pt x="9536" y="7296"/>
                    <a:pt x="9328" y="8081"/>
                  </a:cubicBezTo>
                  <a:cubicBezTo>
                    <a:pt x="8266" y="12975"/>
                    <a:pt x="4134" y="17016"/>
                    <a:pt x="763" y="17501"/>
                  </a:cubicBezTo>
                  <a:cubicBezTo>
                    <a:pt x="578" y="17501"/>
                    <a:pt x="301" y="17593"/>
                    <a:pt x="1" y="17593"/>
                  </a:cubicBezTo>
                  <a:lnTo>
                    <a:pt x="113036" y="17593"/>
                  </a:lnTo>
                  <a:cubicBezTo>
                    <a:pt x="116591" y="17593"/>
                    <a:pt x="121209" y="13368"/>
                    <a:pt x="122363" y="8081"/>
                  </a:cubicBezTo>
                  <a:cubicBezTo>
                    <a:pt x="122455" y="7781"/>
                    <a:pt x="122455" y="7504"/>
                    <a:pt x="122548" y="7204"/>
                  </a:cubicBezTo>
                  <a:cubicBezTo>
                    <a:pt x="122663" y="6534"/>
                    <a:pt x="122663" y="5865"/>
                    <a:pt x="122663" y="5195"/>
                  </a:cubicBezTo>
                  <a:cubicBezTo>
                    <a:pt x="122455" y="2009"/>
                    <a:pt x="120239" y="278"/>
                    <a:pt x="117930" y="0"/>
                  </a:cubicBezTo>
                  <a:close/>
                </a:path>
              </a:pathLst>
            </a:custGeom>
            <a:solidFill>
              <a:schemeClr val="accent6"/>
            </a:solid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154;p54">
              <a:extLst>
                <a:ext uri="{FF2B5EF4-FFF2-40B4-BE49-F238E27FC236}">
                  <a16:creationId xmlns:a16="http://schemas.microsoft.com/office/drawing/2014/main" id="{1F06B5A9-EEDA-FC30-9840-35154C8A62FF}"/>
                </a:ext>
              </a:extLst>
            </p:cNvPr>
            <p:cNvSpPr/>
            <p:nvPr/>
          </p:nvSpPr>
          <p:spPr>
            <a:xfrm>
              <a:off x="3773325" y="4594775"/>
              <a:ext cx="3063700" cy="259750"/>
            </a:xfrm>
            <a:custGeom>
              <a:avLst/>
              <a:gdLst/>
              <a:ahLst/>
              <a:cxnLst/>
              <a:rect l="l" t="t" r="r" b="b"/>
              <a:pathLst>
                <a:path w="122548" h="10390" extrusionOk="0">
                  <a:moveTo>
                    <a:pt x="122548" y="1"/>
                  </a:moveTo>
                  <a:lnTo>
                    <a:pt x="122548" y="1"/>
                  </a:lnTo>
                  <a:cubicBezTo>
                    <a:pt x="99644" y="8013"/>
                    <a:pt x="51114" y="10300"/>
                    <a:pt x="3624" y="10300"/>
                  </a:cubicBezTo>
                  <a:cubicBezTo>
                    <a:pt x="2669" y="10300"/>
                    <a:pt x="1716" y="10299"/>
                    <a:pt x="763" y="10298"/>
                  </a:cubicBezTo>
                  <a:lnTo>
                    <a:pt x="1" y="10390"/>
                  </a:lnTo>
                  <a:lnTo>
                    <a:pt x="113036" y="10390"/>
                  </a:lnTo>
                  <a:cubicBezTo>
                    <a:pt x="116591" y="10390"/>
                    <a:pt x="121209" y="6165"/>
                    <a:pt x="122363" y="878"/>
                  </a:cubicBezTo>
                  <a:cubicBezTo>
                    <a:pt x="122455" y="578"/>
                    <a:pt x="122455" y="301"/>
                    <a:pt x="1225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155;p54">
              <a:extLst>
                <a:ext uri="{FF2B5EF4-FFF2-40B4-BE49-F238E27FC236}">
                  <a16:creationId xmlns:a16="http://schemas.microsoft.com/office/drawing/2014/main" id="{65905A56-C885-594D-2A8C-FB0061C52971}"/>
                </a:ext>
              </a:extLst>
            </p:cNvPr>
            <p:cNvSpPr/>
            <p:nvPr/>
          </p:nvSpPr>
          <p:spPr>
            <a:xfrm>
              <a:off x="2008325" y="2409000"/>
              <a:ext cx="2082475" cy="25"/>
            </a:xfrm>
            <a:custGeom>
              <a:avLst/>
              <a:gdLst/>
              <a:ahLst/>
              <a:cxnLst/>
              <a:rect l="l" t="t" r="r" b="b"/>
              <a:pathLst>
                <a:path w="83299" h="1" fill="none" extrusionOk="0">
                  <a:moveTo>
                    <a:pt x="0" y="1"/>
                  </a:moveTo>
                  <a:lnTo>
                    <a:pt x="83299"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156;p54">
              <a:extLst>
                <a:ext uri="{FF2B5EF4-FFF2-40B4-BE49-F238E27FC236}">
                  <a16:creationId xmlns:a16="http://schemas.microsoft.com/office/drawing/2014/main" id="{2D0BC6E6-70C6-98DC-516E-8573E60B8FB9}"/>
                </a:ext>
              </a:extLst>
            </p:cNvPr>
            <p:cNvSpPr/>
            <p:nvPr/>
          </p:nvSpPr>
          <p:spPr>
            <a:xfrm>
              <a:off x="2311350" y="2613325"/>
              <a:ext cx="2082475" cy="25"/>
            </a:xfrm>
            <a:custGeom>
              <a:avLst/>
              <a:gdLst/>
              <a:ahLst/>
              <a:cxnLst/>
              <a:rect l="l" t="t" r="r" b="b"/>
              <a:pathLst>
                <a:path w="83299" h="1" fill="none" extrusionOk="0">
                  <a:moveTo>
                    <a:pt x="0" y="1"/>
                  </a:moveTo>
                  <a:lnTo>
                    <a:pt x="83299"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157;p54">
              <a:extLst>
                <a:ext uri="{FF2B5EF4-FFF2-40B4-BE49-F238E27FC236}">
                  <a16:creationId xmlns:a16="http://schemas.microsoft.com/office/drawing/2014/main" id="{E534699B-67DD-94BC-FEFA-D7768DC8EC56}"/>
                </a:ext>
              </a:extLst>
            </p:cNvPr>
            <p:cNvSpPr/>
            <p:nvPr/>
          </p:nvSpPr>
          <p:spPr>
            <a:xfrm>
              <a:off x="2643225" y="2815350"/>
              <a:ext cx="2082475" cy="25"/>
            </a:xfrm>
            <a:custGeom>
              <a:avLst/>
              <a:gdLst/>
              <a:ahLst/>
              <a:cxnLst/>
              <a:rect l="l" t="t" r="r" b="b"/>
              <a:pathLst>
                <a:path w="83299" h="1" fill="none" extrusionOk="0">
                  <a:moveTo>
                    <a:pt x="0" y="0"/>
                  </a:moveTo>
                  <a:lnTo>
                    <a:pt x="83299"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158;p54">
              <a:extLst>
                <a:ext uri="{FF2B5EF4-FFF2-40B4-BE49-F238E27FC236}">
                  <a16:creationId xmlns:a16="http://schemas.microsoft.com/office/drawing/2014/main" id="{396ACE64-9440-E49A-8324-DD8F26E5DBF0}"/>
                </a:ext>
              </a:extLst>
            </p:cNvPr>
            <p:cNvSpPr/>
            <p:nvPr/>
          </p:nvSpPr>
          <p:spPr>
            <a:xfrm>
              <a:off x="2852150" y="3017350"/>
              <a:ext cx="2080200" cy="25"/>
            </a:xfrm>
            <a:custGeom>
              <a:avLst/>
              <a:gdLst/>
              <a:ahLst/>
              <a:cxnLst/>
              <a:rect l="l" t="t" r="r" b="b"/>
              <a:pathLst>
                <a:path w="83208" h="1" fill="none" extrusionOk="0">
                  <a:moveTo>
                    <a:pt x="1" y="1"/>
                  </a:moveTo>
                  <a:lnTo>
                    <a:pt x="83207"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159;p54">
              <a:extLst>
                <a:ext uri="{FF2B5EF4-FFF2-40B4-BE49-F238E27FC236}">
                  <a16:creationId xmlns:a16="http://schemas.microsoft.com/office/drawing/2014/main" id="{F374A84E-D629-5C8C-6456-A10926913FAA}"/>
                </a:ext>
              </a:extLst>
            </p:cNvPr>
            <p:cNvSpPr/>
            <p:nvPr/>
          </p:nvSpPr>
          <p:spPr>
            <a:xfrm>
              <a:off x="3013200" y="3221675"/>
              <a:ext cx="2080750" cy="25"/>
            </a:xfrm>
            <a:custGeom>
              <a:avLst/>
              <a:gdLst/>
              <a:ahLst/>
              <a:cxnLst/>
              <a:rect l="l" t="t" r="r" b="b"/>
              <a:pathLst>
                <a:path w="83230" h="1" fill="none" extrusionOk="0">
                  <a:moveTo>
                    <a:pt x="0" y="0"/>
                  </a:moveTo>
                  <a:lnTo>
                    <a:pt x="83229" y="0"/>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160;p54">
              <a:extLst>
                <a:ext uri="{FF2B5EF4-FFF2-40B4-BE49-F238E27FC236}">
                  <a16:creationId xmlns:a16="http://schemas.microsoft.com/office/drawing/2014/main" id="{FD6D3175-6AFD-6790-D560-DCB52A646838}"/>
                </a:ext>
              </a:extLst>
            </p:cNvPr>
            <p:cNvSpPr/>
            <p:nvPr/>
          </p:nvSpPr>
          <p:spPr>
            <a:xfrm>
              <a:off x="4612550" y="3423675"/>
              <a:ext cx="615875" cy="25"/>
            </a:xfrm>
            <a:custGeom>
              <a:avLst/>
              <a:gdLst/>
              <a:ahLst/>
              <a:cxnLst/>
              <a:rect l="l" t="t" r="r" b="b"/>
              <a:pathLst>
                <a:path w="24635" h="1" fill="none" extrusionOk="0">
                  <a:moveTo>
                    <a:pt x="1" y="1"/>
                  </a:moveTo>
                  <a:lnTo>
                    <a:pt x="24635" y="1"/>
                  </a:lnTo>
                </a:path>
              </a:pathLst>
            </a:custGeom>
            <a:noFill/>
            <a:ln w="190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161;p54">
              <a:extLst>
                <a:ext uri="{FF2B5EF4-FFF2-40B4-BE49-F238E27FC236}">
                  <a16:creationId xmlns:a16="http://schemas.microsoft.com/office/drawing/2014/main" id="{D61BFDDC-815C-793B-3D89-922559F7623C}"/>
                </a:ext>
              </a:extLst>
            </p:cNvPr>
            <p:cNvSpPr/>
            <p:nvPr/>
          </p:nvSpPr>
          <p:spPr>
            <a:xfrm>
              <a:off x="6541500" y="4854500"/>
              <a:ext cx="57725" cy="25"/>
            </a:xfrm>
            <a:custGeom>
              <a:avLst/>
              <a:gdLst/>
              <a:ahLst/>
              <a:cxnLst/>
              <a:rect l="l" t="t" r="r" b="b"/>
              <a:pathLst>
                <a:path w="2309" h="1" extrusionOk="0">
                  <a:moveTo>
                    <a:pt x="2309" y="1"/>
                  </a:moveTo>
                  <a:lnTo>
                    <a:pt x="0" y="1"/>
                  </a:lnTo>
                  <a:close/>
                </a:path>
              </a:pathLst>
            </a:custGeom>
            <a:solidFill>
              <a:srgbClr val="FFFFFF"/>
            </a:solidFill>
            <a:ln w="19050" cap="flat" cmpd="sng">
              <a:solidFill>
                <a:srgbClr val="231F20"/>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162;p54">
              <a:extLst>
                <a:ext uri="{FF2B5EF4-FFF2-40B4-BE49-F238E27FC236}">
                  <a16:creationId xmlns:a16="http://schemas.microsoft.com/office/drawing/2014/main" id="{994739EE-5F81-EB3C-A9AA-71060F412B39}"/>
                </a:ext>
              </a:extLst>
            </p:cNvPr>
            <p:cNvSpPr/>
            <p:nvPr/>
          </p:nvSpPr>
          <p:spPr>
            <a:xfrm>
              <a:off x="250225" y="4854500"/>
              <a:ext cx="7125900" cy="25"/>
            </a:xfrm>
            <a:custGeom>
              <a:avLst/>
              <a:gdLst/>
              <a:ahLst/>
              <a:cxnLst/>
              <a:rect l="l" t="t" r="r" b="b"/>
              <a:pathLst>
                <a:path w="285036" h="1" fill="none" extrusionOk="0">
                  <a:moveTo>
                    <a:pt x="285035" y="1"/>
                  </a:moveTo>
                  <a:lnTo>
                    <a:pt x="1" y="1"/>
                  </a:lnTo>
                </a:path>
              </a:pathLst>
            </a:custGeom>
            <a:noFill/>
            <a:ln w="19050" cap="flat" cmpd="sng">
              <a:solidFill>
                <a:schemeClr val="accent5"/>
              </a:solidFill>
              <a:prstDash val="solid"/>
              <a:miter lim="2308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22156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Firework effect</a:t>
            </a:r>
          </a:p>
        </p:txBody>
      </p:sp>
      <p:sp>
        <p:nvSpPr>
          <p:cNvPr id="1354" name="Google Shape;1354;p46"/>
          <p:cNvSpPr txBox="1">
            <a:spLocks noGrp="1"/>
          </p:cNvSpPr>
          <p:nvPr>
            <p:ph type="body" idx="1"/>
          </p:nvPr>
        </p:nvSpPr>
        <p:spPr>
          <a:xfrm>
            <a:off x="189963" y="1828891"/>
            <a:ext cx="6105372" cy="2638301"/>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Calibri" panose="020F0502020204030204" pitchFamily="34" charset="0"/>
              <a:buChar char="-"/>
            </a:pP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effect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hoa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100" dirty="0">
                <a:effectLst/>
                <a:latin typeface="Calibri" panose="020F0502020204030204" pitchFamily="34" charset="0"/>
                <a:ea typeface="Calibri" panose="020F0502020204030204" pitchFamily="34" charset="0"/>
                <a:cs typeface="Times New Roman" panose="02020603050405020304" pitchFamily="18" charset="0"/>
              </a:rPr>
              <a:t> hand-tracking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MediaPipe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dirty="0">
                <a:effectLst/>
                <a:latin typeface="Calibri" panose="020F0502020204030204" pitchFamily="34" charset="0"/>
                <a:ea typeface="Calibri" panose="020F0502020204030204" pitchFamily="34" charset="0"/>
                <a:cs typeface="Times New Roman" panose="02020603050405020304" pitchFamily="18" charset="0"/>
              </a:rPr>
              <a:t> 1: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Vẽ</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quẹt</a:t>
            </a:r>
            <a:r>
              <a:rPr lang="en-US" sz="11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đốt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dirty="0">
                <a:effectLst/>
                <a:latin typeface="Calibri" panose="020F0502020204030204" pitchFamily="34" charset="0"/>
                <a:ea typeface="Calibri" panose="020F0502020204030204" pitchFamily="34" charset="0"/>
                <a:cs typeface="Times New Roman" panose="02020603050405020304" pitchFamily="18" charset="0"/>
              </a:rPr>
              <a:t> 3: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nổ</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Khó</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khăn</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dirty="0">
                <a:effectLst/>
                <a:latin typeface="Calibri" panose="020F0502020204030204" pitchFamily="34" charset="0"/>
                <a:ea typeface="Calibri" panose="020F0502020204030204" pitchFamily="34" charset="0"/>
                <a:cs typeface="Times New Roman" panose="02020603050405020304" pitchFamily="18" charset="0"/>
              </a:rPr>
              <a:t> 1: </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đang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dơ</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vật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gì</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quẹt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Thõa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quẹt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Thõa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nằm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quẹt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quẹt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sát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100" dirty="0">
                <a:effectLst/>
                <a:latin typeface="Calibri" panose="020F0502020204030204" pitchFamily="34" charset="0"/>
                <a:ea typeface="Calibri" panose="020F0502020204030204" pitchFamily="34" charset="0"/>
                <a:cs typeface="Times New Roman" panose="02020603050405020304" pitchFamily="18" charset="0"/>
              </a:rPr>
              <a:t> 3: </a:t>
            </a:r>
          </a:p>
          <a:p>
            <a:pPr marL="1143000" marR="0" lvl="2" indent="-228600">
              <a:lnSpc>
                <a:spcPct val="107000"/>
              </a:lnSpc>
              <a:spcBef>
                <a:spcPts val="0"/>
              </a:spcBef>
              <a:spcAft>
                <a:spcPts val="80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Quẹt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pháo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thì</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đốt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thì</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giảm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vi-VN" b="1" dirty="0"/>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284360" y="1264660"/>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20521609 – Nguyễn </a:t>
            </a:r>
            <a:r>
              <a:rPr lang="en-US" dirty="0" err="1">
                <a:solidFill>
                  <a:schemeClr val="dk1"/>
                </a:solidFill>
              </a:rPr>
              <a:t>Hoàng</a:t>
            </a:r>
            <a:r>
              <a:rPr lang="en-US" dirty="0">
                <a:solidFill>
                  <a:schemeClr val="dk1"/>
                </a:solidFill>
              </a:rPr>
              <a:t> Minh</a:t>
            </a:r>
          </a:p>
        </p:txBody>
      </p:sp>
    </p:spTree>
    <p:extLst>
      <p:ext uri="{BB962C8B-B14F-4D97-AF65-F5344CB8AC3E}">
        <p14:creationId xmlns:p14="http://schemas.microsoft.com/office/powerpoint/2010/main" val="202566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466085" y="551779"/>
            <a:ext cx="6282457" cy="849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Bài</a:t>
            </a:r>
            <a:r>
              <a:rPr lang="en-US" dirty="0"/>
              <a:t> </a:t>
            </a:r>
            <a:r>
              <a:rPr lang="en-US" dirty="0" err="1"/>
              <a:t>toán</a:t>
            </a:r>
            <a:r>
              <a:rPr lang="en-US" dirty="0"/>
              <a:t> 1: </a:t>
            </a:r>
            <a:r>
              <a:rPr lang="en-US" dirty="0" err="1"/>
              <a:t>Vẽ</a:t>
            </a:r>
            <a:r>
              <a:rPr lang="en-US" dirty="0"/>
              <a:t> </a:t>
            </a:r>
            <a:r>
              <a:rPr lang="en-US" dirty="0" err="1"/>
              <a:t>hiệu</a:t>
            </a:r>
            <a:r>
              <a:rPr lang="en-US" dirty="0"/>
              <a:t> </a:t>
            </a:r>
            <a:r>
              <a:rPr lang="en-US" dirty="0" err="1"/>
              <a:t>ứng</a:t>
            </a:r>
            <a:r>
              <a:rPr lang="en-US" dirty="0"/>
              <a:t> </a:t>
            </a:r>
            <a:r>
              <a:rPr lang="en-US" dirty="0" err="1"/>
              <a:t>pháo</a:t>
            </a:r>
            <a:r>
              <a:rPr lang="en-US" dirty="0"/>
              <a:t> </a:t>
            </a:r>
            <a:r>
              <a:rPr lang="en-US" dirty="0" err="1"/>
              <a:t>và</a:t>
            </a:r>
            <a:r>
              <a:rPr lang="en-US" dirty="0"/>
              <a:t> </a:t>
            </a:r>
            <a:r>
              <a:rPr lang="en-US" dirty="0" err="1"/>
              <a:t>quẹt</a:t>
            </a:r>
            <a:r>
              <a:rPr lang="en-US" dirty="0"/>
              <a:t> </a:t>
            </a:r>
          </a:p>
        </p:txBody>
      </p:sp>
      <p:sp>
        <p:nvSpPr>
          <p:cNvPr id="1354" name="Google Shape;1354;p46"/>
          <p:cNvSpPr txBox="1">
            <a:spLocks noGrp="1"/>
          </p:cNvSpPr>
          <p:nvPr>
            <p:ph type="body" idx="1"/>
          </p:nvPr>
        </p:nvSpPr>
        <p:spPr>
          <a:xfrm>
            <a:off x="317586" y="2890321"/>
            <a:ext cx="6796201" cy="206669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0"/>
              </a:spcAft>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giả</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Calibri" panose="020F0502020204030204" pitchFamily="34" charset="0"/>
              <a:buChar char="-"/>
            </a:pPr>
            <a:r>
              <a:rPr lang="en-US" sz="1300" dirty="0">
                <a:effectLst/>
                <a:latin typeface="Calibri" panose="020F0502020204030204" pitchFamily="34" charset="0"/>
                <a:ea typeface="Calibri" panose="020F0502020204030204" pitchFamily="34" charset="0"/>
                <a:cs typeface="Times New Roman" panose="02020603050405020304" pitchFamily="18" charset="0"/>
              </a:rPr>
              <a:t>For hand in hands:</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khoảng</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sz="1300" dirty="0">
                <a:effectLst/>
                <a:latin typeface="Calibri" panose="020F0502020204030204" pitchFamily="34" charset="0"/>
                <a:ea typeface="Calibri" panose="020F0502020204030204" pitchFamily="34" charset="0"/>
                <a:cs typeface="Times New Roman" panose="02020603050405020304" pitchFamily="18" charset="0"/>
              </a:rPr>
              <a:t> wrist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mcp_index_dis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mcp_midle_dis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mcp_ring_dis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mcp_pingky_dis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distance_avg</a:t>
            </a:r>
            <a:r>
              <a:rPr lang="en-US" sz="1300"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mcp_index_dis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mcp_midle_dis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mcp_ring_dis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mcp_pingky_dis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4</a:t>
            </a:r>
          </a:p>
          <a:p>
            <a:pPr marL="742950" lvl="1" indent="-285750">
              <a:lnSpc>
                <a:spcPct val="107000"/>
              </a:lnSpc>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khoảng</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300" dirty="0">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tip_thumb_index_dis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distance(</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index_mcp</a:t>
            </a:r>
            <a:r>
              <a:rPr lang="en-US" sz="13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thumb_tip</a:t>
            </a:r>
            <a:r>
              <a:rPr lang="en-US" sz="13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pPr>
            <a:r>
              <a:rPr lang="en-US" sz="1300" dirty="0" err="1">
                <a:effectLst/>
                <a:latin typeface="Calibri" panose="020F0502020204030204" pitchFamily="34" charset="0"/>
                <a:ea typeface="Calibri" panose="020F0502020204030204" pitchFamily="34" charset="0"/>
                <a:cs typeface="Times New Roman" panose="02020603050405020304" pitchFamily="18" charset="0"/>
              </a:rPr>
              <a:t>ratio_dis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tip_thumb_index_dis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distance_avg</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pPr>
            <a:r>
              <a:rPr lang="en-US" sz="1300" dirty="0">
                <a:effectLst/>
                <a:latin typeface="Calibri" panose="020F0502020204030204" pitchFamily="34" charset="0"/>
                <a:ea typeface="Calibri" panose="020F0502020204030204" pitchFamily="34" charset="0"/>
                <a:cs typeface="Times New Roman" panose="02020603050405020304" pitchFamily="18" charset="0"/>
              </a:rPr>
              <a:t>if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ratio_dis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&gt; 0.75: </a:t>
            </a:r>
            <a:r>
              <a:rPr lang="en-US" sz="1300" i="1" dirty="0" err="1">
                <a:effectLst/>
                <a:latin typeface="Calibri" panose="020F0502020204030204" pitchFamily="34" charset="0"/>
                <a:ea typeface="Calibri" panose="020F0502020204030204" pitchFamily="34" charset="0"/>
                <a:cs typeface="Times New Roman" panose="02020603050405020304" pitchFamily="18" charset="0"/>
              </a:rPr>
              <a:t>Vẽ</a:t>
            </a:r>
            <a:r>
              <a:rPr lang="en-US" sz="1300" i="1" dirty="0">
                <a:effectLst/>
                <a:latin typeface="Calibri" panose="020F0502020204030204" pitchFamily="34" charset="0"/>
                <a:ea typeface="Calibri" panose="020F0502020204030204" pitchFamily="34" charset="0"/>
                <a:cs typeface="Times New Roman" panose="02020603050405020304" pitchFamily="18" charset="0"/>
              </a:rPr>
              <a:t> </a:t>
            </a:r>
            <a:r>
              <a:rPr lang="en-US" sz="1300" i="1" dirty="0" err="1">
                <a:effectLst/>
                <a:latin typeface="Calibri" panose="020F0502020204030204" pitchFamily="34" charset="0"/>
                <a:ea typeface="Calibri" panose="020F0502020204030204" pitchFamily="34" charset="0"/>
                <a:cs typeface="Times New Roman" panose="02020603050405020304" pitchFamily="18" charset="0"/>
              </a:rPr>
              <a:t>quẹt</a:t>
            </a:r>
            <a:r>
              <a:rPr lang="en-US" sz="1300" i="1" dirty="0">
                <a:effectLst/>
                <a:latin typeface="Calibri" panose="020F0502020204030204" pitchFamily="34" charset="0"/>
                <a:ea typeface="Calibri" panose="020F0502020204030204" pitchFamily="34" charset="0"/>
                <a:cs typeface="Times New Roman" panose="02020603050405020304" pitchFamily="18" charset="0"/>
              </a:rPr>
              <a:t> , </a:t>
            </a:r>
            <a:r>
              <a:rPr lang="en-US" sz="1300" dirty="0" err="1">
                <a:effectLst/>
                <a:latin typeface="Calibri" panose="020F0502020204030204" pitchFamily="34" charset="0"/>
                <a:ea typeface="Calibri" panose="020F0502020204030204" pitchFamily="34" charset="0"/>
                <a:cs typeface="Times New Roman" panose="02020603050405020304" pitchFamily="18" charset="0"/>
              </a:rPr>
              <a:t>ratio_dis</a:t>
            </a:r>
            <a:r>
              <a:rPr lang="en-US" sz="1300" dirty="0">
                <a:effectLst/>
                <a:latin typeface="Calibri" panose="020F0502020204030204" pitchFamily="34" charset="0"/>
                <a:ea typeface="Calibri" panose="020F0502020204030204" pitchFamily="34" charset="0"/>
                <a:cs typeface="Times New Roman" panose="02020603050405020304" pitchFamily="18" charset="0"/>
              </a:rPr>
              <a:t> &lt; 0.5: </a:t>
            </a:r>
            <a:r>
              <a:rPr lang="en-US" sz="1300" i="1" dirty="0" err="1">
                <a:effectLst/>
                <a:latin typeface="Calibri" panose="020F0502020204030204" pitchFamily="34" charset="0"/>
                <a:ea typeface="Calibri" panose="020F0502020204030204" pitchFamily="34" charset="0"/>
                <a:cs typeface="Times New Roman" panose="02020603050405020304" pitchFamily="18" charset="0"/>
              </a:rPr>
              <a:t>Vẽ</a:t>
            </a:r>
            <a:r>
              <a:rPr lang="en-US" sz="1300" i="1" dirty="0">
                <a:effectLst/>
                <a:latin typeface="Calibri" panose="020F0502020204030204" pitchFamily="34" charset="0"/>
                <a:ea typeface="Calibri" panose="020F0502020204030204" pitchFamily="34" charset="0"/>
                <a:cs typeface="Times New Roman" panose="02020603050405020304" pitchFamily="18" charset="0"/>
              </a:rPr>
              <a:t> </a:t>
            </a:r>
            <a:r>
              <a:rPr lang="en-US" sz="1300" i="1" dirty="0" err="1">
                <a:effectLst/>
                <a:latin typeface="Calibri" panose="020F0502020204030204" pitchFamily="34" charset="0"/>
                <a:ea typeface="Calibri" panose="020F0502020204030204" pitchFamily="34" charset="0"/>
                <a:cs typeface="Times New Roman" panose="02020603050405020304" pitchFamily="18" charset="0"/>
              </a:rPr>
              <a:t>pháo</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355" name="Google Shape;1355;p46"/>
          <p:cNvGrpSpPr/>
          <p:nvPr/>
        </p:nvGrpSpPr>
        <p:grpSpPr>
          <a:xfrm>
            <a:off x="7131688" y="2933417"/>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7104775" y="1638023"/>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1441741" y="205630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7"/>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7540" y="1342427"/>
            <a:ext cx="3165031" cy="409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20521609 – Nguyễn </a:t>
            </a:r>
            <a:r>
              <a:rPr lang="en-US" dirty="0" err="1">
                <a:solidFill>
                  <a:schemeClr val="dk1"/>
                </a:solidFill>
              </a:rPr>
              <a:t>Hoàng</a:t>
            </a:r>
            <a:r>
              <a:rPr lang="en-US" dirty="0">
                <a:solidFill>
                  <a:schemeClr val="dk1"/>
                </a:solidFill>
              </a:rPr>
              <a:t> Minh</a:t>
            </a:r>
          </a:p>
        </p:txBody>
      </p:sp>
      <p:pic>
        <p:nvPicPr>
          <p:cNvPr id="3" name="Picture 2">
            <a:extLst>
              <a:ext uri="{FF2B5EF4-FFF2-40B4-BE49-F238E27FC236}">
                <a16:creationId xmlns:a16="http://schemas.microsoft.com/office/drawing/2014/main" id="{033D6B11-06D2-CC9E-D076-47BD37005E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645" y="1404970"/>
            <a:ext cx="4425950" cy="1543050"/>
          </a:xfrm>
          <a:prstGeom prst="rect">
            <a:avLst/>
          </a:prstGeom>
          <a:noFill/>
          <a:ln>
            <a:noFill/>
          </a:ln>
        </p:spPr>
      </p:pic>
    </p:spTree>
    <p:extLst>
      <p:ext uri="{BB962C8B-B14F-4D97-AF65-F5344CB8AC3E}">
        <p14:creationId xmlns:p14="http://schemas.microsoft.com/office/powerpoint/2010/main" val="77323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466085" y="551779"/>
            <a:ext cx="6282457" cy="849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Bài</a:t>
            </a:r>
            <a:r>
              <a:rPr lang="en-US" dirty="0"/>
              <a:t> </a:t>
            </a:r>
            <a:r>
              <a:rPr lang="en-US" dirty="0" err="1"/>
              <a:t>toán</a:t>
            </a:r>
            <a:r>
              <a:rPr lang="en-US" dirty="0"/>
              <a:t> 2: </a:t>
            </a:r>
            <a:r>
              <a:rPr lang="en-US" dirty="0" err="1"/>
              <a:t>Xử</a:t>
            </a:r>
            <a:r>
              <a:rPr lang="en-US" dirty="0"/>
              <a:t> </a:t>
            </a:r>
            <a:r>
              <a:rPr lang="en-US" dirty="0" err="1"/>
              <a:t>lý</a:t>
            </a:r>
            <a:r>
              <a:rPr lang="en-US" dirty="0"/>
              <a:t> </a:t>
            </a:r>
            <a:r>
              <a:rPr lang="en-US" dirty="0" err="1"/>
              <a:t>đốt</a:t>
            </a:r>
            <a:r>
              <a:rPr lang="en-US" dirty="0"/>
              <a:t> </a:t>
            </a:r>
            <a:r>
              <a:rPr lang="en-US" dirty="0" err="1"/>
              <a:t>pháo</a:t>
            </a:r>
            <a:endParaRPr lang="en-US" dirty="0"/>
          </a:p>
        </p:txBody>
      </p:sp>
      <p:sp>
        <p:nvSpPr>
          <p:cNvPr id="1354" name="Google Shape;1354;p46"/>
          <p:cNvSpPr txBox="1">
            <a:spLocks noGrp="1"/>
          </p:cNvSpPr>
          <p:nvPr>
            <p:ph type="body" idx="1"/>
          </p:nvPr>
        </p:nvSpPr>
        <p:spPr>
          <a:xfrm>
            <a:off x="340556" y="2788952"/>
            <a:ext cx="8309984" cy="1941275"/>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giả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Calibri" panose="020F050202020403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For hand in hands: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If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count_hand</a:t>
            </a:r>
            <a:r>
              <a:rPr lang="en-US" sz="1100" dirty="0">
                <a:effectLst/>
                <a:latin typeface="Calibri" panose="020F0502020204030204" pitchFamily="34" charset="0"/>
                <a:ea typeface="Calibri" panose="020F0502020204030204" pitchFamily="34" charset="0"/>
                <a:cs typeface="Times New Roman" panose="02020603050405020304" pitchFamily="18" charset="0"/>
              </a:rPr>
              <a:t> == 2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0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x_index_mcp_quet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0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x_pinky_mcp_phao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 0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x_wrist_phao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 0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If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&gt;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y_pinky_mcp_phao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y_index_mcp_quet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&gt;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y_wrist_phao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1657350" lvl="3" indent="-28575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if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)/2 &gt;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x_pinky_mcp_phao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)/2 &lt;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x_wrist_phao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or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)/2 &lt;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x_pinky_mcp_phao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)/2 &gt;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x_wrist_phao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2114550" lvl="4" indent="-28575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X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diameter_phao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diameter_quet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114550" lvl="4" indent="-28575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Y = abs(</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y_thumb_tip_quet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y_pinky_mcp_phao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 + abs(</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y_index_mcp_quet</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y_wrist_phao</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2114550" lvl="4" indent="-28575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if (0.25 &lt; Y/X &lt; 0.85):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Vẽ</a:t>
            </a:r>
            <a:r>
              <a:rPr lang="en-US" sz="1100" dirty="0">
                <a:effectLst/>
                <a:latin typeface="Calibri" panose="020F0502020204030204" pitchFamily="34" charset="0"/>
                <a:ea typeface="Calibri" panose="020F0502020204030204" pitchFamily="34" charset="0"/>
                <a:cs typeface="Times New Roman" panose="02020603050405020304" pitchFamily="18" charset="0"/>
              </a:rPr>
              <a:t> Flare</a:t>
            </a:r>
          </a:p>
          <a:p>
            <a:pPr marL="1657350" lvl="3" indent="-285750">
              <a:lnSpc>
                <a:spcPct val="107000"/>
              </a:lnSpc>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7104775" y="1638023"/>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1441741" y="205630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7"/>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7540" y="1342427"/>
            <a:ext cx="3165031" cy="409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20521609 – Nguyễn </a:t>
            </a:r>
            <a:r>
              <a:rPr lang="en-US" dirty="0" err="1">
                <a:solidFill>
                  <a:schemeClr val="dk1"/>
                </a:solidFill>
              </a:rPr>
              <a:t>Hoàng</a:t>
            </a:r>
            <a:r>
              <a:rPr lang="en-US" dirty="0">
                <a:solidFill>
                  <a:schemeClr val="dk1"/>
                </a:solidFill>
              </a:rPr>
              <a:t> Minh</a:t>
            </a:r>
          </a:p>
        </p:txBody>
      </p:sp>
      <p:pic>
        <p:nvPicPr>
          <p:cNvPr id="3" name="Picture 2">
            <a:extLst>
              <a:ext uri="{FF2B5EF4-FFF2-40B4-BE49-F238E27FC236}">
                <a16:creationId xmlns:a16="http://schemas.microsoft.com/office/drawing/2014/main" id="{033D6B11-06D2-CC9E-D076-47BD37005E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056" y="1397584"/>
            <a:ext cx="4425950" cy="1543050"/>
          </a:xfrm>
          <a:prstGeom prst="rect">
            <a:avLst/>
          </a:prstGeom>
          <a:noFill/>
          <a:ln>
            <a:noFill/>
          </a:ln>
        </p:spPr>
      </p:pic>
    </p:spTree>
    <p:extLst>
      <p:ext uri="{BB962C8B-B14F-4D97-AF65-F5344CB8AC3E}">
        <p14:creationId xmlns:p14="http://schemas.microsoft.com/office/powerpoint/2010/main" val="199716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525167" y="413273"/>
            <a:ext cx="6956624" cy="1434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Bài</a:t>
            </a:r>
            <a:r>
              <a:rPr lang="en-US" dirty="0"/>
              <a:t> </a:t>
            </a:r>
            <a:r>
              <a:rPr lang="en-US" dirty="0" err="1"/>
              <a:t>toán</a:t>
            </a:r>
            <a:r>
              <a:rPr lang="en-US" dirty="0"/>
              <a:t> 3: </a:t>
            </a:r>
            <a:r>
              <a:rPr lang="en-US" dirty="0" err="1"/>
              <a:t>Xử</a:t>
            </a:r>
            <a:r>
              <a:rPr lang="en-US" dirty="0"/>
              <a:t> </a:t>
            </a:r>
            <a:r>
              <a:rPr lang="en-US" dirty="0" err="1"/>
              <a:t>lý</a:t>
            </a:r>
            <a:r>
              <a:rPr lang="en-US" dirty="0"/>
              <a:t> </a:t>
            </a:r>
            <a:r>
              <a:rPr lang="en-US" dirty="0" err="1"/>
              <a:t>đốt</a:t>
            </a:r>
            <a:r>
              <a:rPr lang="en-US" dirty="0"/>
              <a:t> </a:t>
            </a:r>
            <a:r>
              <a:rPr lang="en-US" dirty="0" err="1"/>
              <a:t>pháo</a:t>
            </a:r>
            <a:r>
              <a:rPr lang="en-US" dirty="0"/>
              <a:t> + Demo firework effect</a:t>
            </a:r>
          </a:p>
        </p:txBody>
      </p:sp>
      <p:sp>
        <p:nvSpPr>
          <p:cNvPr id="1354" name="Google Shape;1354;p46"/>
          <p:cNvSpPr txBox="1">
            <a:spLocks noGrp="1"/>
          </p:cNvSpPr>
          <p:nvPr>
            <p:ph type="body" idx="1"/>
          </p:nvPr>
        </p:nvSpPr>
        <p:spPr>
          <a:xfrm>
            <a:off x="340556" y="2788952"/>
            <a:ext cx="8309984" cy="1941275"/>
          </a:xfrm>
          <a:prstGeom prst="rect">
            <a:avLst/>
          </a:prstGeom>
        </p:spPr>
        <p:txBody>
          <a:bodyPr spcFirstLastPara="1" wrap="square" lIns="91425" tIns="91425" rIns="91425" bIns="91425" anchor="t" anchorCtr="0">
            <a:noAutofit/>
          </a:bodyPr>
          <a:lstStyle/>
          <a:p>
            <a:pPr marL="285750" indent="-285750">
              <a:lnSpc>
                <a:spcPct val="107000"/>
              </a:lnSpc>
            </a:pPr>
            <a:r>
              <a:rPr lang="vi-VN" dirty="0">
                <a:effectLst/>
                <a:latin typeface="Calibri" panose="020F0502020204030204" pitchFamily="34" charset="0"/>
                <a:ea typeface="Calibri" panose="020F0502020204030204" pitchFamily="34" charset="0"/>
                <a:cs typeface="Times New Roman" panose="02020603050405020304" pitchFamily="18" charset="0"/>
              </a:rPr>
              <a:t>Quẹt để lại gần để đốt pháo thì năng lượng sẽ tăng và đạt tới mức nào đó ta tương tác sẽ nổ</a:t>
            </a:r>
          </a:p>
          <a:p>
            <a:pPr marL="285750" indent="-285750">
              <a:lnSpc>
                <a:spcPct val="107000"/>
              </a:lnSpc>
            </a:pPr>
            <a:r>
              <a:rPr lang="vi-VN" dirty="0">
                <a:effectLst/>
                <a:latin typeface="Calibri" panose="020F0502020204030204" pitchFamily="34" charset="0"/>
                <a:ea typeface="Calibri" panose="020F0502020204030204" pitchFamily="34" charset="0"/>
                <a:cs typeface="Times New Roman" panose="02020603050405020304" pitchFamily="18" charset="0"/>
              </a:rPr>
              <a:t>Mã giả: </a:t>
            </a:r>
          </a:p>
          <a:p>
            <a:pPr marL="742950" lvl="1" indent="-285750">
              <a:lnSpc>
                <a:spcPct val="107000"/>
              </a:lnSpc>
            </a:pPr>
            <a:r>
              <a:rPr lang="vi-VN" sz="1400" dirty="0" err="1">
                <a:effectLst/>
                <a:latin typeface="Calibri" panose="020F0502020204030204" pitchFamily="34" charset="0"/>
                <a:ea typeface="Calibri" panose="020F0502020204030204" pitchFamily="34" charset="0"/>
                <a:cs typeface="Times New Roman" panose="02020603050405020304" pitchFamily="18" charset="0"/>
              </a:rPr>
              <a:t>If</a:t>
            </a:r>
            <a:r>
              <a:rPr lang="vi-VN" sz="1400" dirty="0">
                <a:effectLst/>
                <a:latin typeface="Calibri" panose="020F0502020204030204" pitchFamily="34" charset="0"/>
                <a:ea typeface="Calibri" panose="020F0502020204030204" pitchFamily="34" charset="0"/>
                <a:cs typeface="Times New Roman" panose="02020603050405020304" pitchFamily="18" charset="0"/>
              </a:rPr>
              <a:t>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Flare</a:t>
            </a:r>
            <a:r>
              <a:rPr lang="vi-VN" sz="1400" dirty="0">
                <a:effectLst/>
                <a:latin typeface="Calibri" panose="020F0502020204030204" pitchFamily="34" charset="0"/>
                <a:ea typeface="Calibri" panose="020F0502020204030204" pitchFamily="34" charset="0"/>
                <a:cs typeface="Times New Roman" panose="02020603050405020304" pitchFamily="18" charset="0"/>
              </a:rPr>
              <a:t> ==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True</a:t>
            </a:r>
            <a:r>
              <a:rPr lang="vi-VN" sz="1400" dirty="0">
                <a:effectLst/>
                <a:latin typeface="Calibri" panose="020F0502020204030204" pitchFamily="34" charset="0"/>
                <a:ea typeface="Calibri" panose="020F0502020204030204" pitchFamily="34" charset="0"/>
                <a:cs typeface="Times New Roman" panose="02020603050405020304" pitchFamily="18" charset="0"/>
              </a:rPr>
              <a:t>: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count_energy</a:t>
            </a:r>
            <a:r>
              <a:rPr lang="vi-VN" sz="1400" dirty="0">
                <a:effectLst/>
                <a:latin typeface="Calibri" panose="020F0502020204030204" pitchFamily="34" charset="0"/>
                <a:ea typeface="Calibri" panose="020F0502020204030204" pitchFamily="34" charset="0"/>
                <a:cs typeface="Times New Roman" panose="02020603050405020304" pitchFamily="18" charset="0"/>
              </a:rPr>
              <a:t> += 2</a:t>
            </a:r>
          </a:p>
          <a:p>
            <a:pPr marL="742950" lvl="1" indent="-285750">
              <a:lnSpc>
                <a:spcPct val="107000"/>
              </a:lnSpc>
            </a:pPr>
            <a:r>
              <a:rPr lang="vi-VN" sz="1400" dirty="0" err="1">
                <a:effectLst/>
                <a:latin typeface="Calibri" panose="020F0502020204030204" pitchFamily="34" charset="0"/>
                <a:ea typeface="Calibri" panose="020F0502020204030204" pitchFamily="34" charset="0"/>
                <a:cs typeface="Times New Roman" panose="02020603050405020304" pitchFamily="18" charset="0"/>
              </a:rPr>
              <a:t>If</a:t>
            </a:r>
            <a:r>
              <a:rPr lang="vi-VN" sz="1400" dirty="0">
                <a:effectLst/>
                <a:latin typeface="Calibri" panose="020F0502020204030204" pitchFamily="34" charset="0"/>
                <a:ea typeface="Calibri" panose="020F0502020204030204" pitchFamily="34" charset="0"/>
                <a:cs typeface="Times New Roman" panose="02020603050405020304" pitchFamily="18" charset="0"/>
              </a:rPr>
              <a:t>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Flare</a:t>
            </a:r>
            <a:r>
              <a:rPr lang="vi-VN" sz="1400" dirty="0">
                <a:effectLst/>
                <a:latin typeface="Calibri" panose="020F0502020204030204" pitchFamily="34" charset="0"/>
                <a:ea typeface="Calibri" panose="020F0502020204030204" pitchFamily="34" charset="0"/>
                <a:cs typeface="Times New Roman" panose="02020603050405020304" pitchFamily="18" charset="0"/>
              </a:rPr>
              <a:t> ==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False</a:t>
            </a:r>
            <a:r>
              <a:rPr lang="vi-VN" sz="1400" dirty="0">
                <a:effectLst/>
                <a:latin typeface="Calibri" panose="020F0502020204030204" pitchFamily="34" charset="0"/>
                <a:ea typeface="Calibri" panose="020F0502020204030204" pitchFamily="34" charset="0"/>
                <a:cs typeface="Times New Roman" panose="02020603050405020304" pitchFamily="18" charset="0"/>
              </a:rPr>
              <a:t> -= 1</a:t>
            </a:r>
          </a:p>
          <a:p>
            <a:pPr marL="742950" lvl="1" indent="-285750">
              <a:lnSpc>
                <a:spcPct val="107000"/>
              </a:lnSpc>
            </a:pPr>
            <a:r>
              <a:rPr lang="vi-VN" sz="1400" dirty="0" err="1">
                <a:effectLst/>
                <a:latin typeface="Calibri" panose="020F0502020204030204" pitchFamily="34" charset="0"/>
                <a:ea typeface="Calibri" panose="020F0502020204030204" pitchFamily="34" charset="0"/>
                <a:cs typeface="Times New Roman" panose="02020603050405020304" pitchFamily="18" charset="0"/>
              </a:rPr>
              <a:t>If</a:t>
            </a:r>
            <a:r>
              <a:rPr lang="vi-VN" sz="1400" dirty="0">
                <a:effectLst/>
                <a:latin typeface="Calibri" panose="020F0502020204030204" pitchFamily="34" charset="0"/>
                <a:ea typeface="Calibri" panose="020F0502020204030204" pitchFamily="34" charset="0"/>
                <a:cs typeface="Times New Roman" panose="02020603050405020304" pitchFamily="18" charset="0"/>
              </a:rPr>
              <a:t>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count_energy</a:t>
            </a:r>
            <a:r>
              <a:rPr lang="vi-VN" sz="1400" dirty="0">
                <a:effectLst/>
                <a:latin typeface="Calibri" panose="020F0502020204030204" pitchFamily="34" charset="0"/>
                <a:ea typeface="Calibri" panose="020F0502020204030204" pitchFamily="34" charset="0"/>
                <a:cs typeface="Times New Roman" panose="02020603050405020304" pitchFamily="18" charset="0"/>
              </a:rPr>
              <a:t> &gt;= 40: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phao_no</a:t>
            </a:r>
            <a:r>
              <a:rPr lang="vi-VN" sz="1400" dirty="0">
                <a:effectLst/>
                <a:latin typeface="Calibri" panose="020F0502020204030204" pitchFamily="34" charset="0"/>
                <a:ea typeface="Calibri" panose="020F0502020204030204" pitchFamily="34" charset="0"/>
                <a:cs typeface="Times New Roman" panose="02020603050405020304" pitchFamily="18" charset="0"/>
              </a:rPr>
              <a:t> =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True</a:t>
            </a:r>
            <a:endParaRPr lang="vi-V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pPr>
            <a:r>
              <a:rPr lang="vi-VN" sz="1400" dirty="0" err="1">
                <a:effectLst/>
                <a:latin typeface="Calibri" panose="020F0502020204030204" pitchFamily="34" charset="0"/>
                <a:ea typeface="Calibri" panose="020F0502020204030204" pitchFamily="34" charset="0"/>
                <a:cs typeface="Times New Roman" panose="02020603050405020304" pitchFamily="18" charset="0"/>
              </a:rPr>
              <a:t>if</a:t>
            </a:r>
            <a:r>
              <a:rPr lang="vi-VN" sz="1400" dirty="0">
                <a:effectLst/>
                <a:latin typeface="Calibri" panose="020F0502020204030204" pitchFamily="34" charset="0"/>
                <a:ea typeface="Calibri" panose="020F0502020204030204" pitchFamily="34" charset="0"/>
                <a:cs typeface="Times New Roman" panose="02020603050405020304" pitchFamily="18" charset="0"/>
              </a:rPr>
              <a:t>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phao_no</a:t>
            </a:r>
            <a:r>
              <a:rPr lang="vi-VN" sz="1400" dirty="0">
                <a:effectLst/>
                <a:latin typeface="Calibri" panose="020F0502020204030204" pitchFamily="34" charset="0"/>
                <a:ea typeface="Calibri" panose="020F0502020204030204" pitchFamily="34" charset="0"/>
                <a:cs typeface="Times New Roman" panose="02020603050405020304" pitchFamily="18" charset="0"/>
              </a:rPr>
              <a:t> ==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True</a:t>
            </a:r>
            <a:r>
              <a:rPr lang="vi-VN" sz="1400" dirty="0">
                <a:effectLst/>
                <a:latin typeface="Calibri" panose="020F0502020204030204" pitchFamily="34" charset="0"/>
                <a:ea typeface="Calibri" panose="020F0502020204030204" pitchFamily="34" charset="0"/>
                <a:cs typeface="Times New Roman" panose="02020603050405020304" pitchFamily="18" charset="0"/>
              </a:rPr>
              <a:t>) &amp;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tip_index_dis_phao</a:t>
            </a:r>
            <a:r>
              <a:rPr lang="vi-VN" sz="1400" dirty="0">
                <a:effectLst/>
                <a:latin typeface="Calibri" panose="020F0502020204030204" pitchFamily="34" charset="0"/>
                <a:ea typeface="Calibri" panose="020F0502020204030204" pitchFamily="34" charset="0"/>
                <a:cs typeface="Times New Roman" panose="02020603050405020304" pitchFamily="18" charset="0"/>
              </a:rPr>
              <a:t> &gt; 150): Chèn </a:t>
            </a:r>
            <a:r>
              <a:rPr lang="vi-VN" sz="1400" dirty="0" err="1">
                <a:effectLst/>
                <a:latin typeface="Calibri" panose="020F0502020204030204" pitchFamily="34" charset="0"/>
                <a:ea typeface="Calibri" panose="020F0502020204030204" pitchFamily="34" charset="0"/>
                <a:cs typeface="Times New Roman" panose="02020603050405020304" pitchFamily="18" charset="0"/>
              </a:rPr>
              <a:t>effect</a:t>
            </a:r>
            <a:r>
              <a:rPr lang="vi-VN" sz="1400" dirty="0">
                <a:effectLst/>
                <a:latin typeface="Calibri" panose="020F0502020204030204" pitchFamily="34" charset="0"/>
                <a:ea typeface="Calibri" panose="020F0502020204030204" pitchFamily="34" charset="0"/>
                <a:cs typeface="Times New Roman" panose="02020603050405020304" pitchFamily="18" charset="0"/>
              </a:rPr>
              <a:t> pháo hoa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7104775" y="1638023"/>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1441741" y="205630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7"/>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93460" y="1629667"/>
            <a:ext cx="3165031" cy="409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20521609 – Nguyễn </a:t>
            </a:r>
            <a:r>
              <a:rPr lang="en-US" dirty="0" err="1">
                <a:solidFill>
                  <a:schemeClr val="dk1"/>
                </a:solidFill>
              </a:rPr>
              <a:t>Hoàng</a:t>
            </a:r>
            <a:r>
              <a:rPr lang="en-US" dirty="0">
                <a:solidFill>
                  <a:schemeClr val="dk1"/>
                </a:solidFill>
              </a:rPr>
              <a:t> Minh</a:t>
            </a:r>
          </a:p>
        </p:txBody>
      </p:sp>
    </p:spTree>
    <p:extLst>
      <p:ext uri="{BB962C8B-B14F-4D97-AF65-F5344CB8AC3E}">
        <p14:creationId xmlns:p14="http://schemas.microsoft.com/office/powerpoint/2010/main" val="1762964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156" y="808746"/>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a:t>
            </a:r>
            <a:r>
              <a:rPr lang="en" dirty="0"/>
              <a:t>nergy ball effect</a:t>
            </a:r>
            <a:endParaRPr dirty="0">
              <a:solidFill>
                <a:schemeClr val="accent4"/>
              </a:solidFill>
            </a:endParaRPr>
          </a:p>
        </p:txBody>
      </p:sp>
      <p:sp>
        <p:nvSpPr>
          <p:cNvPr id="1354" name="Google Shape;1354;p46"/>
          <p:cNvSpPr txBox="1">
            <a:spLocks noGrp="1"/>
          </p:cNvSpPr>
          <p:nvPr>
            <p:ph type="body" idx="1"/>
          </p:nvPr>
        </p:nvSpPr>
        <p:spPr>
          <a:xfrm>
            <a:off x="441687" y="2087282"/>
            <a:ext cx="4972841" cy="20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dirty="0"/>
              <a:t>Các </a:t>
            </a:r>
            <a:r>
              <a:rPr lang="en-US" dirty="0" err="1"/>
              <a:t>phương</a:t>
            </a:r>
            <a:r>
              <a:rPr lang="en-US" dirty="0"/>
              <a:t> </a:t>
            </a:r>
            <a:r>
              <a:rPr lang="en-US" dirty="0" err="1"/>
              <a:t>pháp</a:t>
            </a:r>
            <a:r>
              <a:rPr lang="en-US" dirty="0"/>
              <a:t> </a:t>
            </a:r>
            <a:r>
              <a:rPr lang="vi-VN" dirty="0"/>
              <a:t>áp dụng:</a:t>
            </a:r>
          </a:p>
          <a:p>
            <a:pPr marL="285750" indent="-285750">
              <a:buClr>
                <a:schemeClr val="dk1"/>
              </a:buClr>
              <a:buSzPts val="1100"/>
            </a:pPr>
            <a:r>
              <a:rPr lang="vi-VN" dirty="0"/>
              <a:t>Thay </a:t>
            </a:r>
            <a:r>
              <a:rPr lang="vi-VN" dirty="0" err="1"/>
              <a:t>foreground</a:t>
            </a:r>
            <a:r>
              <a:rPr lang="vi-VN" dirty="0"/>
              <a:t> vào </a:t>
            </a:r>
            <a:r>
              <a:rPr lang="vi-VN" dirty="0" err="1"/>
              <a:t>background</a:t>
            </a:r>
            <a:r>
              <a:rPr lang="vi-VN" dirty="0"/>
              <a:t> </a:t>
            </a:r>
            <a:r>
              <a:rPr lang="vi-VN" b="1" dirty="0">
                <a:solidFill>
                  <a:srgbClr val="FF0000"/>
                </a:solidFill>
              </a:rPr>
              <a:t>(vùng được chọn cho quả cầu)</a:t>
            </a:r>
          </a:p>
          <a:p>
            <a:pPr marL="285750" indent="-285750">
              <a:buClr>
                <a:schemeClr val="dk1"/>
              </a:buClr>
              <a:buSzPts val="1100"/>
            </a:pPr>
            <a:r>
              <a:rPr lang="en-US" b="1" dirty="0" err="1"/>
              <a:t>Tìm</a:t>
            </a:r>
            <a:r>
              <a:rPr lang="en-US" b="1" dirty="0"/>
              <a:t> </a:t>
            </a:r>
            <a:r>
              <a:rPr lang="vi-VN" b="1" dirty="0"/>
              <a:t>góc tạo bởi các điểm trên cả 2 tay</a:t>
            </a:r>
          </a:p>
          <a:p>
            <a:pPr marL="285750" indent="-285750">
              <a:buClr>
                <a:schemeClr val="dk1"/>
              </a:buClr>
              <a:buSzPts val="1100"/>
            </a:pPr>
            <a:r>
              <a:rPr lang="vi-VN" dirty="0"/>
              <a:t>Thay đổi màu ảnh (xanh sang đỏ) </a:t>
            </a:r>
            <a:r>
              <a:rPr lang="vi-VN" b="1" dirty="0"/>
              <a:t>theo góc đã được tính</a:t>
            </a:r>
            <a:endParaRPr lang="en-US" b="1" dirty="0"/>
          </a:p>
          <a:p>
            <a:pPr marL="285750" indent="-285750">
              <a:buClr>
                <a:schemeClr val="dk1"/>
              </a:buClr>
              <a:buSzPts val="1100"/>
            </a:pPr>
            <a:r>
              <a:rPr lang="en-US" dirty="0"/>
              <a:t>Thao </a:t>
            </a:r>
            <a:r>
              <a:rPr lang="en-US" dirty="0" err="1"/>
              <a:t>tác</a:t>
            </a:r>
            <a:r>
              <a:rPr lang="en-US" dirty="0"/>
              <a:t> </a:t>
            </a:r>
            <a:r>
              <a:rPr lang="en-US" dirty="0" err="1"/>
              <a:t>tay</a:t>
            </a:r>
            <a:r>
              <a:rPr lang="en-US" dirty="0"/>
              <a:t> </a:t>
            </a:r>
            <a:r>
              <a:rPr lang="en-US" dirty="0" err="1"/>
              <a:t>và</a:t>
            </a:r>
            <a:r>
              <a:rPr lang="en-US" dirty="0"/>
              <a:t> </a:t>
            </a:r>
            <a:r>
              <a:rPr lang="en-US" dirty="0" err="1"/>
              <a:t>các</a:t>
            </a:r>
            <a:r>
              <a:rPr lang="en-US" dirty="0"/>
              <a:t> </a:t>
            </a:r>
            <a:r>
              <a:rPr lang="en-US" dirty="0" err="1"/>
              <a:t>điều</a:t>
            </a:r>
            <a:r>
              <a:rPr lang="en-US" dirty="0"/>
              <a:t> </a:t>
            </a:r>
            <a:r>
              <a:rPr lang="en-US" dirty="0" err="1"/>
              <a:t>kiện</a:t>
            </a:r>
            <a:r>
              <a:rPr lang="en-US" dirty="0"/>
              <a:t> </a:t>
            </a:r>
            <a:r>
              <a:rPr lang="en-US" dirty="0" err="1"/>
              <a:t>chuyển</a:t>
            </a:r>
            <a:r>
              <a:rPr lang="en-US" dirty="0"/>
              <a:t> </a:t>
            </a:r>
            <a:r>
              <a:rPr lang="en-US" dirty="0" err="1"/>
              <a:t>hiệu</a:t>
            </a:r>
            <a:r>
              <a:rPr lang="en-US" dirty="0"/>
              <a:t> </a:t>
            </a:r>
            <a:r>
              <a:rPr lang="en-US" dirty="0" err="1"/>
              <a:t>ứng</a:t>
            </a:r>
            <a:endParaRPr lang="vi-VN" dirty="0"/>
          </a:p>
          <a:p>
            <a:pPr marL="285750" indent="-285750">
              <a:buClr>
                <a:schemeClr val="dk1"/>
              </a:buClr>
              <a:buSzPts val="1100"/>
            </a:pPr>
            <a:r>
              <a:rPr lang="vi-VN" dirty="0"/>
              <a:t>Kết hợp 2 ảnh (cộng dồ</a:t>
            </a:r>
            <a:r>
              <a:rPr lang="en-US" dirty="0"/>
              <a:t>n</a:t>
            </a:r>
            <a:r>
              <a:rPr lang="vi-VN" dirty="0"/>
              <a:t> </a:t>
            </a:r>
            <a:r>
              <a:rPr lang="en-US" dirty="0" err="1"/>
              <a:t>và</a:t>
            </a:r>
            <a:r>
              <a:rPr lang="en-US" dirty="0"/>
              <a:t> </a:t>
            </a:r>
            <a:r>
              <a:rPr lang="vi-VN" dirty="0"/>
              <a:t>giữ </a:t>
            </a:r>
            <a:r>
              <a:rPr lang="vi-VN" dirty="0" err="1"/>
              <a:t>max</a:t>
            </a:r>
            <a:r>
              <a:rPr lang="vi-VN" dirty="0"/>
              <a:t> hoặc cộng </a:t>
            </a:r>
            <a:r>
              <a:rPr lang="en-US" dirty="0" err="1"/>
              <a:t>theo</a:t>
            </a:r>
            <a:r>
              <a:rPr lang="en-US" dirty="0"/>
              <a:t> </a:t>
            </a:r>
            <a:r>
              <a:rPr lang="en-US" dirty="0" err="1"/>
              <a:t>tỉ</a:t>
            </a:r>
            <a:r>
              <a:rPr lang="en-US" dirty="0"/>
              <a:t> </a:t>
            </a:r>
            <a:r>
              <a:rPr lang="en-US" dirty="0" err="1"/>
              <a:t>lệ</a:t>
            </a:r>
            <a:r>
              <a:rPr lang="en-US" dirty="0"/>
              <a:t> </a:t>
            </a:r>
            <a:r>
              <a:rPr lang="en-US" dirty="0" err="1"/>
              <a:t>riêng</a:t>
            </a:r>
            <a:r>
              <a:rPr lang="en-US" dirty="0"/>
              <a:t> </a:t>
            </a:r>
            <a:r>
              <a:rPr lang="en-US" dirty="0" err="1"/>
              <a:t>của</a:t>
            </a:r>
            <a:r>
              <a:rPr lang="en-US" dirty="0"/>
              <a:t> </a:t>
            </a:r>
            <a:r>
              <a:rPr lang="en-US" dirty="0" err="1"/>
              <a:t>từng</a:t>
            </a:r>
            <a:r>
              <a:rPr lang="en-US" dirty="0"/>
              <a:t> </a:t>
            </a:r>
            <a:r>
              <a:rPr lang="en-US" dirty="0" err="1"/>
              <a:t>kênh</a:t>
            </a:r>
            <a:r>
              <a:rPr lang="en-US" dirty="0"/>
              <a:t> </a:t>
            </a:r>
            <a:r>
              <a:rPr lang="en-US" dirty="0" err="1"/>
              <a:t>màu</a:t>
            </a:r>
            <a:r>
              <a:rPr lang="vi-VN" dirty="0"/>
              <a:t>)</a:t>
            </a:r>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284360" y="1264660"/>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20521998 - Nguyễn Thiện Thuật</a:t>
            </a:r>
          </a:p>
        </p:txBody>
      </p:sp>
      <p:pic>
        <p:nvPicPr>
          <p:cNvPr id="4" name="Picture 3">
            <a:extLst>
              <a:ext uri="{FF2B5EF4-FFF2-40B4-BE49-F238E27FC236}">
                <a16:creationId xmlns:a16="http://schemas.microsoft.com/office/drawing/2014/main" id="{AC271A72-7D94-9483-F27F-B85E9360AD94}"/>
              </a:ext>
            </a:extLst>
          </p:cNvPr>
          <p:cNvPicPr>
            <a:picLocks noChangeAspect="1"/>
          </p:cNvPicPr>
          <p:nvPr/>
        </p:nvPicPr>
        <p:blipFill>
          <a:blip r:embed="rId3"/>
          <a:stretch>
            <a:fillRect/>
          </a:stretch>
        </p:blipFill>
        <p:spPr>
          <a:xfrm>
            <a:off x="6342579" y="169457"/>
            <a:ext cx="2152000" cy="1592744"/>
          </a:xfrm>
          <a:prstGeom prst="rect">
            <a:avLst/>
          </a:prstGeom>
        </p:spPr>
      </p:pic>
      <p:pic>
        <p:nvPicPr>
          <p:cNvPr id="6" name="Picture 5">
            <a:extLst>
              <a:ext uri="{FF2B5EF4-FFF2-40B4-BE49-F238E27FC236}">
                <a16:creationId xmlns:a16="http://schemas.microsoft.com/office/drawing/2014/main" id="{A7728129-68A5-D176-DB13-0A302093AE02}"/>
              </a:ext>
            </a:extLst>
          </p:cNvPr>
          <p:cNvPicPr>
            <a:picLocks noChangeAspect="1"/>
          </p:cNvPicPr>
          <p:nvPr/>
        </p:nvPicPr>
        <p:blipFill>
          <a:blip r:embed="rId4"/>
          <a:stretch>
            <a:fillRect/>
          </a:stretch>
        </p:blipFill>
        <p:spPr>
          <a:xfrm>
            <a:off x="6334972" y="1838120"/>
            <a:ext cx="2152000" cy="1579680"/>
          </a:xfrm>
          <a:prstGeom prst="rect">
            <a:avLst/>
          </a:prstGeom>
        </p:spPr>
      </p:pic>
      <p:pic>
        <p:nvPicPr>
          <p:cNvPr id="8" name="Picture 7">
            <a:extLst>
              <a:ext uri="{FF2B5EF4-FFF2-40B4-BE49-F238E27FC236}">
                <a16:creationId xmlns:a16="http://schemas.microsoft.com/office/drawing/2014/main" id="{73629886-3B99-EEDB-9D63-3DCFEF52A4E4}"/>
              </a:ext>
            </a:extLst>
          </p:cNvPr>
          <p:cNvPicPr>
            <a:picLocks noChangeAspect="1"/>
          </p:cNvPicPr>
          <p:nvPr/>
        </p:nvPicPr>
        <p:blipFill>
          <a:blip r:embed="rId5"/>
          <a:stretch>
            <a:fillRect/>
          </a:stretch>
        </p:blipFill>
        <p:spPr>
          <a:xfrm>
            <a:off x="6329128" y="3521920"/>
            <a:ext cx="2178673" cy="14978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26978" y="49942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a:t>
            </a:r>
            <a:r>
              <a:rPr lang="en" dirty="0"/>
              <a:t>nergy ball effect</a:t>
            </a:r>
            <a:endParaRPr dirty="0">
              <a:solidFill>
                <a:schemeClr val="accent4"/>
              </a:solidFill>
            </a:endParaRPr>
          </a:p>
        </p:txBody>
      </p:sp>
      <p:sp>
        <p:nvSpPr>
          <p:cNvPr id="1354" name="Google Shape;1354;p46"/>
          <p:cNvSpPr txBox="1">
            <a:spLocks noGrp="1"/>
          </p:cNvSpPr>
          <p:nvPr>
            <p:ph type="body" idx="1"/>
          </p:nvPr>
        </p:nvSpPr>
        <p:spPr>
          <a:xfrm>
            <a:off x="763610" y="3954872"/>
            <a:ext cx="7579239" cy="2019000"/>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vi-VN" dirty="0"/>
              <a:t>Kết hợp 2 ảnh (cộng dồ</a:t>
            </a:r>
            <a:r>
              <a:rPr lang="en-US" dirty="0"/>
              <a:t>n</a:t>
            </a:r>
            <a:r>
              <a:rPr lang="vi-VN" dirty="0"/>
              <a:t> </a:t>
            </a:r>
            <a:r>
              <a:rPr lang="en-US" dirty="0" err="1"/>
              <a:t>và</a:t>
            </a:r>
            <a:r>
              <a:rPr lang="en-US" dirty="0"/>
              <a:t> </a:t>
            </a:r>
            <a:r>
              <a:rPr lang="vi-VN" dirty="0"/>
              <a:t>giữ </a:t>
            </a:r>
            <a:r>
              <a:rPr lang="vi-VN" dirty="0" err="1"/>
              <a:t>max</a:t>
            </a:r>
            <a:r>
              <a:rPr lang="vi-VN" dirty="0"/>
              <a:t> hoặc cộng </a:t>
            </a:r>
            <a:r>
              <a:rPr lang="en-US" dirty="0" err="1"/>
              <a:t>theo</a:t>
            </a:r>
            <a:r>
              <a:rPr lang="en-US" dirty="0"/>
              <a:t> </a:t>
            </a:r>
            <a:r>
              <a:rPr lang="en-US" dirty="0" err="1"/>
              <a:t>tỉ</a:t>
            </a:r>
            <a:r>
              <a:rPr lang="en-US" dirty="0"/>
              <a:t> </a:t>
            </a:r>
            <a:r>
              <a:rPr lang="en-US" dirty="0" err="1"/>
              <a:t>lệ</a:t>
            </a:r>
            <a:r>
              <a:rPr lang="en-US" dirty="0"/>
              <a:t> </a:t>
            </a:r>
            <a:r>
              <a:rPr lang="en-US" dirty="0" err="1"/>
              <a:t>riêng</a:t>
            </a:r>
            <a:r>
              <a:rPr lang="en-US" dirty="0"/>
              <a:t> </a:t>
            </a:r>
            <a:r>
              <a:rPr lang="en-US" dirty="0" err="1"/>
              <a:t>của</a:t>
            </a:r>
            <a:r>
              <a:rPr lang="en-US" dirty="0"/>
              <a:t> </a:t>
            </a:r>
            <a:r>
              <a:rPr lang="en-US" dirty="0" err="1"/>
              <a:t>từng</a:t>
            </a:r>
            <a:r>
              <a:rPr lang="en-US" dirty="0"/>
              <a:t> </a:t>
            </a:r>
            <a:r>
              <a:rPr lang="en-US" dirty="0" err="1"/>
              <a:t>kênh</a:t>
            </a:r>
            <a:r>
              <a:rPr lang="en-US" dirty="0"/>
              <a:t> </a:t>
            </a:r>
            <a:r>
              <a:rPr lang="en-US" dirty="0" err="1"/>
              <a:t>màu</a:t>
            </a:r>
            <a:r>
              <a:rPr lang="vi-VN" dirty="0"/>
              <a:t>)</a:t>
            </a:r>
          </a:p>
        </p:txBody>
      </p:sp>
      <p:grpSp>
        <p:nvGrpSpPr>
          <p:cNvPr id="1355" name="Google Shape;1355;p46"/>
          <p:cNvGrpSpPr/>
          <p:nvPr/>
        </p:nvGrpSpPr>
        <p:grpSpPr>
          <a:xfrm>
            <a:off x="7540761" y="2990803"/>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618606" y="3745103"/>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53764" y="1130569"/>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20521998 - Nguyễn Thiện Thuật</a:t>
            </a:r>
          </a:p>
        </p:txBody>
      </p:sp>
      <p:pic>
        <p:nvPicPr>
          <p:cNvPr id="10" name="Picture 9">
            <a:extLst>
              <a:ext uri="{FF2B5EF4-FFF2-40B4-BE49-F238E27FC236}">
                <a16:creationId xmlns:a16="http://schemas.microsoft.com/office/drawing/2014/main" id="{7CFEC630-AF24-AFC0-453C-0D1C5213BC91}"/>
              </a:ext>
            </a:extLst>
          </p:cNvPr>
          <p:cNvPicPr>
            <a:picLocks noChangeAspect="1"/>
          </p:cNvPicPr>
          <p:nvPr/>
        </p:nvPicPr>
        <p:blipFill>
          <a:blip r:embed="rId3"/>
          <a:stretch>
            <a:fillRect/>
          </a:stretch>
        </p:blipFill>
        <p:spPr>
          <a:xfrm>
            <a:off x="1152795" y="1509203"/>
            <a:ext cx="2982307" cy="2122685"/>
          </a:xfrm>
          <a:prstGeom prst="rect">
            <a:avLst/>
          </a:prstGeom>
        </p:spPr>
      </p:pic>
      <p:pic>
        <p:nvPicPr>
          <p:cNvPr id="14" name="Picture 13">
            <a:extLst>
              <a:ext uri="{FF2B5EF4-FFF2-40B4-BE49-F238E27FC236}">
                <a16:creationId xmlns:a16="http://schemas.microsoft.com/office/drawing/2014/main" id="{71B00167-8FA4-9137-1FDE-2FAF1CAAB4E9}"/>
              </a:ext>
            </a:extLst>
          </p:cNvPr>
          <p:cNvPicPr>
            <a:picLocks noChangeAspect="1"/>
          </p:cNvPicPr>
          <p:nvPr/>
        </p:nvPicPr>
        <p:blipFill>
          <a:blip r:embed="rId4"/>
          <a:stretch>
            <a:fillRect/>
          </a:stretch>
        </p:blipFill>
        <p:spPr>
          <a:xfrm>
            <a:off x="4641210" y="1511611"/>
            <a:ext cx="2837280" cy="2120277"/>
          </a:xfrm>
          <a:prstGeom prst="rect">
            <a:avLst/>
          </a:prstGeom>
        </p:spPr>
      </p:pic>
      <p:sp>
        <p:nvSpPr>
          <p:cNvPr id="16" name="Google Shape;1354;p46">
            <a:extLst>
              <a:ext uri="{FF2B5EF4-FFF2-40B4-BE49-F238E27FC236}">
                <a16:creationId xmlns:a16="http://schemas.microsoft.com/office/drawing/2014/main" id="{D058585C-61AE-4708-9DE1-45A1F140B3FA}"/>
              </a:ext>
            </a:extLst>
          </p:cNvPr>
          <p:cNvSpPr txBox="1">
            <a:spLocks/>
          </p:cNvSpPr>
          <p:nvPr/>
        </p:nvSpPr>
        <p:spPr>
          <a:xfrm>
            <a:off x="1639616" y="3641905"/>
            <a:ext cx="7579239" cy="8080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Nunito"/>
              <a:buChar char="●"/>
              <a:defRPr sz="1400" b="0" i="0" u="none" strike="noStrike" cap="none">
                <a:solidFill>
                  <a:schemeClr val="dk1"/>
                </a:solidFill>
                <a:latin typeface="Nunito"/>
                <a:ea typeface="Nunito"/>
                <a:cs typeface="Nunito"/>
                <a:sym typeface="Nunito"/>
              </a:defRPr>
            </a:lvl1pPr>
            <a:lvl2pPr marL="914400" marR="0" lvl="1" indent="-304800" algn="l" rtl="0">
              <a:lnSpc>
                <a:spcPct val="100000"/>
              </a:lnSpc>
              <a:spcBef>
                <a:spcPts val="0"/>
              </a:spcBef>
              <a:spcAft>
                <a:spcPts val="0"/>
              </a:spcAft>
              <a:buClr>
                <a:schemeClr val="accent3"/>
              </a:buClr>
              <a:buSzPts val="1200"/>
              <a:buFont typeface="Nunito"/>
              <a:buChar char="○"/>
              <a:defRPr sz="1200" b="0" i="0" u="none" strike="noStrike" cap="none">
                <a:solidFill>
                  <a:schemeClr val="dk1"/>
                </a:solidFill>
                <a:latin typeface="Nunito"/>
                <a:ea typeface="Nunito"/>
                <a:cs typeface="Nunito"/>
                <a:sym typeface="Nunito"/>
              </a:defRPr>
            </a:lvl2pPr>
            <a:lvl3pPr marL="1371600" marR="0" lvl="2" indent="-304800" algn="l" rtl="0">
              <a:lnSpc>
                <a:spcPct val="100000"/>
              </a:lnSpc>
              <a:spcBef>
                <a:spcPts val="0"/>
              </a:spcBef>
              <a:spcAft>
                <a:spcPts val="0"/>
              </a:spcAft>
              <a:buClr>
                <a:schemeClr val="accent2"/>
              </a:buClr>
              <a:buSzPts val="1200"/>
              <a:buFont typeface="Nunito"/>
              <a:buChar char="■"/>
              <a:defRPr sz="1200" b="0" i="0" u="none" strike="noStrike" cap="none">
                <a:solidFill>
                  <a:schemeClr val="dk1"/>
                </a:solidFill>
                <a:latin typeface="Nunito"/>
                <a:ea typeface="Nunito"/>
                <a:cs typeface="Nunito"/>
                <a:sym typeface="Nunito"/>
              </a:defRPr>
            </a:lvl3pPr>
            <a:lvl4pPr marL="1828800" marR="0" lvl="3" indent="-304800" algn="l" rtl="0">
              <a:lnSpc>
                <a:spcPct val="100000"/>
              </a:lnSpc>
              <a:spcBef>
                <a:spcPts val="0"/>
              </a:spcBef>
              <a:spcAft>
                <a:spcPts val="0"/>
              </a:spcAft>
              <a:buClr>
                <a:schemeClr val="dk1"/>
              </a:buClr>
              <a:buSzPts val="1200"/>
              <a:buFont typeface="Nunito"/>
              <a:buChar char="●"/>
              <a:defRPr sz="1200" b="0" i="0" u="none" strike="noStrike" cap="none">
                <a:solidFill>
                  <a:schemeClr val="dk1"/>
                </a:solidFill>
                <a:latin typeface="Nunito"/>
                <a:ea typeface="Nunito"/>
                <a:cs typeface="Nunito"/>
                <a:sym typeface="Nunito"/>
              </a:defRPr>
            </a:lvl4pPr>
            <a:lvl5pPr marL="2286000" marR="0" lvl="4" indent="-304800" algn="l" rtl="0">
              <a:lnSpc>
                <a:spcPct val="100000"/>
              </a:lnSpc>
              <a:spcBef>
                <a:spcPts val="0"/>
              </a:spcBef>
              <a:spcAft>
                <a:spcPts val="0"/>
              </a:spcAft>
              <a:buClr>
                <a:schemeClr val="dk1"/>
              </a:buClr>
              <a:buSzPts val="1200"/>
              <a:buFont typeface="Nunito"/>
              <a:buChar char="○"/>
              <a:defRPr sz="1200" b="0" i="0" u="none" strike="noStrike" cap="none">
                <a:solidFill>
                  <a:schemeClr val="dk1"/>
                </a:solidFill>
                <a:latin typeface="Nunito"/>
                <a:ea typeface="Nunito"/>
                <a:cs typeface="Nunito"/>
                <a:sym typeface="Nunito"/>
              </a:defRPr>
            </a:lvl5pPr>
            <a:lvl6pPr marL="2743200" marR="0" lvl="5" indent="-304800" algn="l" rtl="0">
              <a:lnSpc>
                <a:spcPct val="100000"/>
              </a:lnSpc>
              <a:spcBef>
                <a:spcPts val="0"/>
              </a:spcBef>
              <a:spcAft>
                <a:spcPts val="0"/>
              </a:spcAft>
              <a:buClr>
                <a:schemeClr val="dk1"/>
              </a:buClr>
              <a:buSzPts val="1200"/>
              <a:buFont typeface="Nunito"/>
              <a:buChar char="■"/>
              <a:defRPr sz="1200" b="0" i="0" u="none" strike="noStrike" cap="none">
                <a:solidFill>
                  <a:schemeClr val="dk1"/>
                </a:solidFill>
                <a:latin typeface="Nunito"/>
                <a:ea typeface="Nunito"/>
                <a:cs typeface="Nunito"/>
                <a:sym typeface="Nunito"/>
              </a:defRPr>
            </a:lvl6pPr>
            <a:lvl7pPr marL="3200400" marR="0" lvl="6" indent="-304800" algn="l" rtl="0">
              <a:lnSpc>
                <a:spcPct val="100000"/>
              </a:lnSpc>
              <a:spcBef>
                <a:spcPts val="0"/>
              </a:spcBef>
              <a:spcAft>
                <a:spcPts val="0"/>
              </a:spcAft>
              <a:buClr>
                <a:schemeClr val="dk1"/>
              </a:buClr>
              <a:buSzPts val="1200"/>
              <a:buFont typeface="Nunito"/>
              <a:buChar char="●"/>
              <a:defRPr sz="1200" b="0" i="0" u="none" strike="noStrike" cap="none">
                <a:solidFill>
                  <a:schemeClr val="dk1"/>
                </a:solidFill>
                <a:latin typeface="Nunito"/>
                <a:ea typeface="Nunito"/>
                <a:cs typeface="Nunito"/>
                <a:sym typeface="Nunito"/>
              </a:defRPr>
            </a:lvl7pPr>
            <a:lvl8pPr marL="3657600" marR="0" lvl="7" indent="-304800" algn="l" rtl="0">
              <a:lnSpc>
                <a:spcPct val="100000"/>
              </a:lnSpc>
              <a:spcBef>
                <a:spcPts val="0"/>
              </a:spcBef>
              <a:spcAft>
                <a:spcPts val="0"/>
              </a:spcAft>
              <a:buClr>
                <a:schemeClr val="dk1"/>
              </a:buClr>
              <a:buSzPts val="1200"/>
              <a:buFont typeface="Nunito"/>
              <a:buChar char="○"/>
              <a:defRPr sz="1200" b="0" i="0" u="none" strike="noStrike" cap="none">
                <a:solidFill>
                  <a:schemeClr val="dk1"/>
                </a:solidFill>
                <a:latin typeface="Nunito"/>
                <a:ea typeface="Nunito"/>
                <a:cs typeface="Nunito"/>
                <a:sym typeface="Nunito"/>
              </a:defRPr>
            </a:lvl8pPr>
            <a:lvl9pPr marL="4114800" marR="0" lvl="8" indent="-304800" algn="l" rtl="0">
              <a:lnSpc>
                <a:spcPct val="100000"/>
              </a:lnSpc>
              <a:spcBef>
                <a:spcPts val="0"/>
              </a:spcBef>
              <a:spcAft>
                <a:spcPts val="0"/>
              </a:spcAft>
              <a:buClr>
                <a:schemeClr val="dk1"/>
              </a:buClr>
              <a:buSzPts val="1200"/>
              <a:buFont typeface="Nunito"/>
              <a:buChar char="■"/>
              <a:defRPr sz="1200" b="0" i="0" u="none" strike="noStrike" cap="none">
                <a:solidFill>
                  <a:schemeClr val="dk1"/>
                </a:solidFill>
                <a:latin typeface="Nunito"/>
                <a:ea typeface="Nunito"/>
                <a:cs typeface="Nunito"/>
                <a:sym typeface="Nunito"/>
              </a:defRPr>
            </a:lvl9pPr>
          </a:lstStyle>
          <a:p>
            <a:pPr marL="0" indent="0">
              <a:buClr>
                <a:schemeClr val="dk1"/>
              </a:buClr>
              <a:buSzPts val="1100"/>
              <a:buNone/>
            </a:pPr>
            <a:r>
              <a:rPr lang="en-US" dirty="0"/>
              <a:t>Khi </a:t>
            </a:r>
            <a:r>
              <a:rPr lang="en-US" dirty="0" err="1"/>
              <a:t>nắm</a:t>
            </a:r>
            <a:r>
              <a:rPr lang="en-US" dirty="0"/>
              <a:t> </a:t>
            </a:r>
            <a:r>
              <a:rPr lang="en-US" dirty="0" err="1"/>
              <a:t>hai</a:t>
            </a:r>
            <a:r>
              <a:rPr lang="en-US" dirty="0"/>
              <a:t> </a:t>
            </a:r>
            <a:r>
              <a:rPr lang="en-US" dirty="0" err="1"/>
              <a:t>bàn</a:t>
            </a:r>
            <a:r>
              <a:rPr lang="en-US" dirty="0"/>
              <a:t> </a:t>
            </a:r>
            <a:r>
              <a:rPr lang="en-US" dirty="0" err="1"/>
              <a:t>tay</a:t>
            </a:r>
            <a:r>
              <a:rPr lang="en-US" dirty="0"/>
              <a:t>			Khi bung 2 </a:t>
            </a:r>
            <a:r>
              <a:rPr lang="en-US" dirty="0" err="1"/>
              <a:t>bàn</a:t>
            </a:r>
            <a:r>
              <a:rPr lang="en-US" dirty="0"/>
              <a:t> </a:t>
            </a:r>
            <a:r>
              <a:rPr lang="en-US" dirty="0" err="1"/>
              <a:t>tay</a:t>
            </a:r>
            <a:endParaRPr lang="vi-VN" dirty="0"/>
          </a:p>
        </p:txBody>
      </p:sp>
    </p:spTree>
    <p:extLst>
      <p:ext uri="{BB962C8B-B14F-4D97-AF65-F5344CB8AC3E}">
        <p14:creationId xmlns:p14="http://schemas.microsoft.com/office/powerpoint/2010/main" val="352029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6"/>
          <p:cNvSpPr txBox="1">
            <a:spLocks noGrp="1"/>
          </p:cNvSpPr>
          <p:nvPr>
            <p:ph type="title"/>
          </p:nvPr>
        </p:nvSpPr>
        <p:spPr>
          <a:xfrm>
            <a:off x="645966" y="731047"/>
            <a:ext cx="3858900" cy="849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God of thunder effect</a:t>
            </a:r>
            <a:endParaRPr lang="en-US" dirty="0">
              <a:solidFill>
                <a:schemeClr val="accent4"/>
              </a:solidFill>
            </a:endParaRPr>
          </a:p>
        </p:txBody>
      </p:sp>
      <p:sp>
        <p:nvSpPr>
          <p:cNvPr id="1354" name="Google Shape;1354;p46"/>
          <p:cNvSpPr txBox="1">
            <a:spLocks noGrp="1"/>
          </p:cNvSpPr>
          <p:nvPr>
            <p:ph type="body" idx="1"/>
          </p:nvPr>
        </p:nvSpPr>
        <p:spPr>
          <a:xfrm>
            <a:off x="441687" y="2087282"/>
            <a:ext cx="4972841" cy="20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dirty="0"/>
              <a:t>Các bước thực hiện:</a:t>
            </a:r>
          </a:p>
          <a:p>
            <a:pPr marL="285750" indent="-285750">
              <a:buClr>
                <a:schemeClr val="dk1"/>
              </a:buClr>
              <a:buSzPts val="1100"/>
            </a:pPr>
            <a:r>
              <a:rPr lang="vi-VN" dirty="0"/>
              <a:t>Xác định bàn tay và các điểm trên bày tay</a:t>
            </a:r>
          </a:p>
          <a:p>
            <a:pPr marL="285750" indent="-285750">
              <a:buClr>
                <a:schemeClr val="dk1"/>
              </a:buClr>
              <a:buSzPts val="1100"/>
            </a:pPr>
            <a:r>
              <a:rPr lang="vi-VN" dirty="0"/>
              <a:t>Tính toán khoảng cách và tỉ lệ</a:t>
            </a:r>
          </a:p>
          <a:p>
            <a:pPr marL="285750" indent="-285750">
              <a:buClr>
                <a:schemeClr val="dk1"/>
              </a:buClr>
              <a:buSzPts val="1100"/>
            </a:pPr>
            <a:r>
              <a:rPr lang="vi-VN" dirty="0"/>
              <a:t>Chèn </a:t>
            </a:r>
            <a:r>
              <a:rPr lang="vi-VN" dirty="0" err="1"/>
              <a:t>foreground</a:t>
            </a:r>
            <a:r>
              <a:rPr lang="vi-VN" dirty="0"/>
              <a:t> vào </a:t>
            </a:r>
            <a:r>
              <a:rPr lang="vi-VN" dirty="0" err="1"/>
              <a:t>backgound</a:t>
            </a:r>
            <a:endParaRPr lang="vi-VN" dirty="0"/>
          </a:p>
          <a:p>
            <a:pPr marL="285750" indent="-285750">
              <a:buClr>
                <a:schemeClr val="dk1"/>
              </a:buClr>
              <a:buSzPts val="1100"/>
            </a:pPr>
            <a:r>
              <a:rPr lang="vi-VN" dirty="0"/>
              <a:t>Tạo hiệu ứng tích năng lượng</a:t>
            </a:r>
          </a:p>
          <a:p>
            <a:pPr marL="285750" indent="-285750">
              <a:buClr>
                <a:schemeClr val="dk1"/>
              </a:buClr>
              <a:buSzPts val="1100"/>
            </a:pPr>
            <a:r>
              <a:rPr lang="vi-VN" dirty="0"/>
              <a:t>Tung kĩ năng khi đầy năng lượng</a:t>
            </a:r>
          </a:p>
        </p:txBody>
      </p:sp>
      <p:grpSp>
        <p:nvGrpSpPr>
          <p:cNvPr id="1355" name="Google Shape;1355;p46"/>
          <p:cNvGrpSpPr/>
          <p:nvPr/>
        </p:nvGrpSpPr>
        <p:grpSpPr>
          <a:xfrm>
            <a:off x="6914530" y="2966316"/>
            <a:ext cx="1469790" cy="2208176"/>
            <a:chOff x="238125" y="928250"/>
            <a:chExt cx="815825" cy="1225675"/>
          </a:xfrm>
        </p:grpSpPr>
        <p:sp>
          <p:nvSpPr>
            <p:cNvPr id="1356" name="Google Shape;1356;p46"/>
            <p:cNvSpPr/>
            <p:nvPr/>
          </p:nvSpPr>
          <p:spPr>
            <a:xfrm>
              <a:off x="238125" y="928250"/>
              <a:ext cx="815825" cy="1225675"/>
            </a:xfrm>
            <a:custGeom>
              <a:avLst/>
              <a:gdLst/>
              <a:ahLst/>
              <a:cxnLst/>
              <a:rect l="l" t="t" r="r" b="b"/>
              <a:pathLst>
                <a:path w="32633" h="49027" extrusionOk="0">
                  <a:moveTo>
                    <a:pt x="25222" y="22701"/>
                  </a:moveTo>
                  <a:cubicBezTo>
                    <a:pt x="25386" y="22701"/>
                    <a:pt x="25550" y="22717"/>
                    <a:pt x="25711" y="22749"/>
                  </a:cubicBezTo>
                  <a:cubicBezTo>
                    <a:pt x="25849" y="22772"/>
                    <a:pt x="25984" y="22817"/>
                    <a:pt x="26110" y="22880"/>
                  </a:cubicBezTo>
                  <a:cubicBezTo>
                    <a:pt x="26135" y="22890"/>
                    <a:pt x="26160" y="22901"/>
                    <a:pt x="26184" y="22914"/>
                  </a:cubicBezTo>
                  <a:cubicBezTo>
                    <a:pt x="26187" y="22917"/>
                    <a:pt x="26192" y="22917"/>
                    <a:pt x="26194" y="22918"/>
                  </a:cubicBezTo>
                  <a:cubicBezTo>
                    <a:pt x="26197" y="22920"/>
                    <a:pt x="26202" y="22923"/>
                    <a:pt x="26206" y="22925"/>
                  </a:cubicBezTo>
                  <a:cubicBezTo>
                    <a:pt x="26530" y="23107"/>
                    <a:pt x="26786" y="23404"/>
                    <a:pt x="27033" y="23820"/>
                  </a:cubicBezTo>
                  <a:lnTo>
                    <a:pt x="27035" y="23823"/>
                  </a:lnTo>
                  <a:cubicBezTo>
                    <a:pt x="27038" y="23824"/>
                    <a:pt x="27038" y="23829"/>
                    <a:pt x="27039" y="23832"/>
                  </a:cubicBezTo>
                  <a:cubicBezTo>
                    <a:pt x="27041" y="23834"/>
                    <a:pt x="27043" y="23837"/>
                    <a:pt x="27044" y="23839"/>
                  </a:cubicBezTo>
                  <a:cubicBezTo>
                    <a:pt x="27046" y="23840"/>
                    <a:pt x="27046" y="23842"/>
                    <a:pt x="27047" y="23843"/>
                  </a:cubicBezTo>
                  <a:cubicBezTo>
                    <a:pt x="27384" y="24415"/>
                    <a:pt x="27701" y="25206"/>
                    <a:pt x="28153" y="26239"/>
                  </a:cubicBezTo>
                  <a:cubicBezTo>
                    <a:pt x="28158" y="26250"/>
                    <a:pt x="28163" y="26265"/>
                    <a:pt x="28171" y="26279"/>
                  </a:cubicBezTo>
                  <a:cubicBezTo>
                    <a:pt x="28467" y="26961"/>
                    <a:pt x="28812" y="27410"/>
                    <a:pt x="29156" y="27699"/>
                  </a:cubicBezTo>
                  <a:lnTo>
                    <a:pt x="29158" y="27702"/>
                  </a:lnTo>
                  <a:cubicBezTo>
                    <a:pt x="29231" y="27762"/>
                    <a:pt x="29305" y="27819"/>
                    <a:pt x="29385" y="27872"/>
                  </a:cubicBezTo>
                  <a:cubicBezTo>
                    <a:pt x="27807" y="28321"/>
                    <a:pt x="26327" y="29458"/>
                    <a:pt x="25707" y="29858"/>
                  </a:cubicBezTo>
                  <a:lnTo>
                    <a:pt x="25707" y="29857"/>
                  </a:lnTo>
                  <a:cubicBezTo>
                    <a:pt x="25147" y="30218"/>
                    <a:pt x="23939" y="30802"/>
                    <a:pt x="22726" y="30802"/>
                  </a:cubicBezTo>
                  <a:cubicBezTo>
                    <a:pt x="21535" y="30802"/>
                    <a:pt x="20338" y="30238"/>
                    <a:pt x="19746" y="28348"/>
                  </a:cubicBezTo>
                  <a:cubicBezTo>
                    <a:pt x="19547" y="27713"/>
                    <a:pt x="19517" y="27134"/>
                    <a:pt x="19609" y="26610"/>
                  </a:cubicBezTo>
                  <a:cubicBezTo>
                    <a:pt x="20080" y="23997"/>
                    <a:pt x="23679" y="22771"/>
                    <a:pt x="25070" y="22706"/>
                  </a:cubicBezTo>
                  <a:cubicBezTo>
                    <a:pt x="25121" y="22703"/>
                    <a:pt x="25171" y="22701"/>
                    <a:pt x="25222" y="22701"/>
                  </a:cubicBezTo>
                  <a:close/>
                  <a:moveTo>
                    <a:pt x="15594" y="1"/>
                  </a:moveTo>
                  <a:cubicBezTo>
                    <a:pt x="15136" y="1"/>
                    <a:pt x="14727" y="299"/>
                    <a:pt x="14589" y="742"/>
                  </a:cubicBezTo>
                  <a:lnTo>
                    <a:pt x="13420" y="4483"/>
                  </a:lnTo>
                  <a:cubicBezTo>
                    <a:pt x="13415" y="4504"/>
                    <a:pt x="13409" y="4523"/>
                    <a:pt x="13401" y="4542"/>
                  </a:cubicBezTo>
                  <a:cubicBezTo>
                    <a:pt x="13350" y="4712"/>
                    <a:pt x="13293" y="4885"/>
                    <a:pt x="13237" y="5061"/>
                  </a:cubicBezTo>
                  <a:lnTo>
                    <a:pt x="13237" y="5062"/>
                  </a:lnTo>
                  <a:lnTo>
                    <a:pt x="9718" y="16334"/>
                  </a:lnTo>
                  <a:lnTo>
                    <a:pt x="9718" y="16335"/>
                  </a:lnTo>
                  <a:lnTo>
                    <a:pt x="9636" y="16594"/>
                  </a:lnTo>
                  <a:lnTo>
                    <a:pt x="9109" y="18289"/>
                  </a:lnTo>
                  <a:cubicBezTo>
                    <a:pt x="9106" y="18298"/>
                    <a:pt x="9101" y="18309"/>
                    <a:pt x="9099" y="18317"/>
                  </a:cubicBezTo>
                  <a:lnTo>
                    <a:pt x="9017" y="18576"/>
                  </a:lnTo>
                  <a:cubicBezTo>
                    <a:pt x="9017" y="18563"/>
                    <a:pt x="9015" y="18550"/>
                    <a:pt x="9012" y="18538"/>
                  </a:cubicBezTo>
                  <a:cubicBezTo>
                    <a:pt x="9011" y="18496"/>
                    <a:pt x="9003" y="18419"/>
                    <a:pt x="8991" y="18309"/>
                  </a:cubicBezTo>
                  <a:cubicBezTo>
                    <a:pt x="8987" y="18262"/>
                    <a:pt x="8982" y="18209"/>
                    <a:pt x="8976" y="18152"/>
                  </a:cubicBezTo>
                  <a:lnTo>
                    <a:pt x="8976" y="18150"/>
                  </a:lnTo>
                  <a:cubicBezTo>
                    <a:pt x="8812" y="16661"/>
                    <a:pt x="8155" y="11588"/>
                    <a:pt x="6477" y="8562"/>
                  </a:cubicBezTo>
                  <a:cubicBezTo>
                    <a:pt x="5677" y="7122"/>
                    <a:pt x="4866" y="6403"/>
                    <a:pt x="4178" y="6057"/>
                  </a:cubicBezTo>
                  <a:cubicBezTo>
                    <a:pt x="4023" y="5979"/>
                    <a:pt x="3863" y="5943"/>
                    <a:pt x="3707" y="5943"/>
                  </a:cubicBezTo>
                  <a:cubicBezTo>
                    <a:pt x="3458" y="5943"/>
                    <a:pt x="3221" y="6035"/>
                    <a:pt x="3034" y="6189"/>
                  </a:cubicBezTo>
                  <a:cubicBezTo>
                    <a:pt x="2877" y="6314"/>
                    <a:pt x="2759" y="6482"/>
                    <a:pt x="2697" y="6674"/>
                  </a:cubicBezTo>
                  <a:lnTo>
                    <a:pt x="2659" y="6847"/>
                  </a:lnTo>
                  <a:cubicBezTo>
                    <a:pt x="2643" y="6960"/>
                    <a:pt x="2645" y="7076"/>
                    <a:pt x="2667" y="7188"/>
                  </a:cubicBezTo>
                  <a:cubicBezTo>
                    <a:pt x="2812" y="7982"/>
                    <a:pt x="3005" y="9086"/>
                    <a:pt x="3215" y="10378"/>
                  </a:cubicBezTo>
                  <a:cubicBezTo>
                    <a:pt x="3224" y="10436"/>
                    <a:pt x="3234" y="10495"/>
                    <a:pt x="3243" y="10557"/>
                  </a:cubicBezTo>
                  <a:cubicBezTo>
                    <a:pt x="3938" y="14820"/>
                    <a:pt x="4792" y="21000"/>
                    <a:pt x="4647" y="24775"/>
                  </a:cubicBezTo>
                  <a:cubicBezTo>
                    <a:pt x="4409" y="30970"/>
                    <a:pt x="1787" y="38283"/>
                    <a:pt x="833" y="41382"/>
                  </a:cubicBezTo>
                  <a:cubicBezTo>
                    <a:pt x="287" y="43157"/>
                    <a:pt x="79" y="46496"/>
                    <a:pt x="0" y="49026"/>
                  </a:cubicBezTo>
                  <a:lnTo>
                    <a:pt x="15638" y="49026"/>
                  </a:lnTo>
                  <a:cubicBezTo>
                    <a:pt x="15597" y="47119"/>
                    <a:pt x="15613" y="43930"/>
                    <a:pt x="16092" y="42017"/>
                  </a:cubicBezTo>
                  <a:cubicBezTo>
                    <a:pt x="16271" y="41295"/>
                    <a:pt x="16623" y="40735"/>
                    <a:pt x="17121" y="40265"/>
                  </a:cubicBezTo>
                  <a:cubicBezTo>
                    <a:pt x="18595" y="38880"/>
                    <a:pt x="21345" y="38296"/>
                    <a:pt x="24674" y="36692"/>
                  </a:cubicBezTo>
                  <a:cubicBezTo>
                    <a:pt x="26708" y="35713"/>
                    <a:pt x="28607" y="33985"/>
                    <a:pt x="30072" y="32400"/>
                  </a:cubicBezTo>
                  <a:cubicBezTo>
                    <a:pt x="30116" y="32351"/>
                    <a:pt x="30157" y="32303"/>
                    <a:pt x="30202" y="32257"/>
                  </a:cubicBezTo>
                  <a:cubicBezTo>
                    <a:pt x="31154" y="31210"/>
                    <a:pt x="31912" y="30242"/>
                    <a:pt x="32388" y="29600"/>
                  </a:cubicBezTo>
                  <a:cubicBezTo>
                    <a:pt x="32459" y="29501"/>
                    <a:pt x="32515" y="29390"/>
                    <a:pt x="32550" y="29273"/>
                  </a:cubicBezTo>
                  <a:cubicBezTo>
                    <a:pt x="32566" y="29216"/>
                    <a:pt x="32578" y="29159"/>
                    <a:pt x="32586" y="29100"/>
                  </a:cubicBezTo>
                  <a:cubicBezTo>
                    <a:pt x="32632" y="28702"/>
                    <a:pt x="32456" y="28289"/>
                    <a:pt x="32085" y="28070"/>
                  </a:cubicBezTo>
                  <a:cubicBezTo>
                    <a:pt x="31706" y="27846"/>
                    <a:pt x="31301" y="27732"/>
                    <a:pt x="30889" y="27697"/>
                  </a:cubicBezTo>
                  <a:cubicBezTo>
                    <a:pt x="30903" y="27678"/>
                    <a:pt x="30917" y="27662"/>
                    <a:pt x="30928" y="27643"/>
                  </a:cubicBezTo>
                  <a:cubicBezTo>
                    <a:pt x="30928" y="27640"/>
                    <a:pt x="30928" y="27640"/>
                    <a:pt x="30930" y="27639"/>
                  </a:cubicBezTo>
                  <a:cubicBezTo>
                    <a:pt x="31000" y="27537"/>
                    <a:pt x="31049" y="27424"/>
                    <a:pt x="31077" y="27304"/>
                  </a:cubicBezTo>
                  <a:cubicBezTo>
                    <a:pt x="31082" y="27293"/>
                    <a:pt x="31085" y="27280"/>
                    <a:pt x="31085" y="27267"/>
                  </a:cubicBezTo>
                  <a:cubicBezTo>
                    <a:pt x="31096" y="27218"/>
                    <a:pt x="31104" y="27169"/>
                    <a:pt x="31108" y="27120"/>
                  </a:cubicBezTo>
                  <a:cubicBezTo>
                    <a:pt x="31169" y="26247"/>
                    <a:pt x="31209" y="25051"/>
                    <a:pt x="31190" y="24614"/>
                  </a:cubicBezTo>
                  <a:cubicBezTo>
                    <a:pt x="31177" y="24329"/>
                    <a:pt x="31155" y="24042"/>
                    <a:pt x="31117" y="23750"/>
                  </a:cubicBezTo>
                  <a:lnTo>
                    <a:pt x="31117" y="23748"/>
                  </a:lnTo>
                  <a:cubicBezTo>
                    <a:pt x="31117" y="23734"/>
                    <a:pt x="31116" y="23721"/>
                    <a:pt x="31111" y="23708"/>
                  </a:cubicBezTo>
                  <a:cubicBezTo>
                    <a:pt x="31111" y="23696"/>
                    <a:pt x="31108" y="23683"/>
                    <a:pt x="31108" y="23670"/>
                  </a:cubicBezTo>
                  <a:cubicBezTo>
                    <a:pt x="31108" y="23666"/>
                    <a:pt x="31106" y="23664"/>
                    <a:pt x="31106" y="23659"/>
                  </a:cubicBezTo>
                  <a:cubicBezTo>
                    <a:pt x="31108" y="23656"/>
                    <a:pt x="31108" y="23651"/>
                    <a:pt x="31106" y="23647"/>
                  </a:cubicBezTo>
                  <a:cubicBezTo>
                    <a:pt x="30765" y="21146"/>
                    <a:pt x="29448" y="18509"/>
                    <a:pt x="26503" y="17540"/>
                  </a:cubicBezTo>
                  <a:cubicBezTo>
                    <a:pt x="26005" y="17376"/>
                    <a:pt x="25497" y="17306"/>
                    <a:pt x="24992" y="17306"/>
                  </a:cubicBezTo>
                  <a:cubicBezTo>
                    <a:pt x="23730" y="17306"/>
                    <a:pt x="22487" y="17743"/>
                    <a:pt x="21472" y="18250"/>
                  </a:cubicBezTo>
                  <a:cubicBezTo>
                    <a:pt x="21442" y="18266"/>
                    <a:pt x="21412" y="18281"/>
                    <a:pt x="21382" y="18295"/>
                  </a:cubicBezTo>
                  <a:cubicBezTo>
                    <a:pt x="21351" y="18309"/>
                    <a:pt x="21315" y="18327"/>
                    <a:pt x="21285" y="18344"/>
                  </a:cubicBezTo>
                  <a:cubicBezTo>
                    <a:pt x="21205" y="18385"/>
                    <a:pt x="21129" y="18425"/>
                    <a:pt x="21055" y="18465"/>
                  </a:cubicBezTo>
                  <a:cubicBezTo>
                    <a:pt x="20972" y="18509"/>
                    <a:pt x="20896" y="18553"/>
                    <a:pt x="20820" y="18598"/>
                  </a:cubicBezTo>
                  <a:cubicBezTo>
                    <a:pt x="20325" y="18882"/>
                    <a:pt x="19847" y="19196"/>
                    <a:pt x="19392" y="19542"/>
                  </a:cubicBezTo>
                  <a:lnTo>
                    <a:pt x="19389" y="19547"/>
                  </a:lnTo>
                  <a:cubicBezTo>
                    <a:pt x="19233" y="19666"/>
                    <a:pt x="19136" y="19745"/>
                    <a:pt x="19114" y="19761"/>
                  </a:cubicBezTo>
                  <a:cubicBezTo>
                    <a:pt x="19122" y="19750"/>
                    <a:pt x="19144" y="19720"/>
                    <a:pt x="19181" y="19670"/>
                  </a:cubicBezTo>
                  <a:cubicBezTo>
                    <a:pt x="19181" y="19669"/>
                    <a:pt x="19181" y="19667"/>
                    <a:pt x="19182" y="19666"/>
                  </a:cubicBezTo>
                  <a:cubicBezTo>
                    <a:pt x="19876" y="18696"/>
                    <a:pt x="25354" y="10966"/>
                    <a:pt x="27216" y="6652"/>
                  </a:cubicBezTo>
                  <a:cubicBezTo>
                    <a:pt x="27328" y="6390"/>
                    <a:pt x="27427" y="6141"/>
                    <a:pt x="27506" y="5900"/>
                  </a:cubicBezTo>
                  <a:cubicBezTo>
                    <a:pt x="28185" y="3956"/>
                    <a:pt x="27942" y="2727"/>
                    <a:pt x="27515" y="1976"/>
                  </a:cubicBezTo>
                  <a:cubicBezTo>
                    <a:pt x="27323" y="1638"/>
                    <a:pt x="26967" y="1441"/>
                    <a:pt x="26596" y="1441"/>
                  </a:cubicBezTo>
                  <a:cubicBezTo>
                    <a:pt x="26480" y="1441"/>
                    <a:pt x="26362" y="1460"/>
                    <a:pt x="26248" y="1500"/>
                  </a:cubicBezTo>
                  <a:lnTo>
                    <a:pt x="26246" y="1500"/>
                  </a:lnTo>
                  <a:cubicBezTo>
                    <a:pt x="26218" y="1511"/>
                    <a:pt x="26191" y="1523"/>
                    <a:pt x="26164" y="1535"/>
                  </a:cubicBezTo>
                  <a:cubicBezTo>
                    <a:pt x="26162" y="1535"/>
                    <a:pt x="26162" y="1535"/>
                    <a:pt x="26159" y="1538"/>
                  </a:cubicBezTo>
                  <a:cubicBezTo>
                    <a:pt x="26158" y="1537"/>
                    <a:pt x="26158" y="1537"/>
                    <a:pt x="26158" y="1537"/>
                  </a:cubicBezTo>
                  <a:cubicBezTo>
                    <a:pt x="26157" y="1537"/>
                    <a:pt x="26157" y="1538"/>
                    <a:pt x="26157" y="1538"/>
                  </a:cubicBezTo>
                  <a:cubicBezTo>
                    <a:pt x="26157" y="1538"/>
                    <a:pt x="26153" y="1540"/>
                    <a:pt x="26153" y="1543"/>
                  </a:cubicBezTo>
                  <a:cubicBezTo>
                    <a:pt x="25988" y="1618"/>
                    <a:pt x="25846" y="1735"/>
                    <a:pt x="25742" y="1881"/>
                  </a:cubicBezTo>
                  <a:lnTo>
                    <a:pt x="24639" y="3419"/>
                  </a:lnTo>
                  <a:lnTo>
                    <a:pt x="23842" y="4532"/>
                  </a:lnTo>
                  <a:lnTo>
                    <a:pt x="23738" y="4677"/>
                  </a:lnTo>
                  <a:lnTo>
                    <a:pt x="15498" y="16177"/>
                  </a:lnTo>
                  <a:cubicBezTo>
                    <a:pt x="15498" y="16180"/>
                    <a:pt x="15498" y="16181"/>
                    <a:pt x="15495" y="16183"/>
                  </a:cubicBezTo>
                  <a:lnTo>
                    <a:pt x="15494" y="16188"/>
                  </a:lnTo>
                  <a:lnTo>
                    <a:pt x="15490" y="16191"/>
                  </a:lnTo>
                  <a:lnTo>
                    <a:pt x="15379" y="16342"/>
                  </a:lnTo>
                  <a:cubicBezTo>
                    <a:pt x="15381" y="16321"/>
                    <a:pt x="15398" y="16256"/>
                    <a:pt x="15421" y="16153"/>
                  </a:cubicBezTo>
                  <a:lnTo>
                    <a:pt x="15421" y="16148"/>
                  </a:lnTo>
                  <a:cubicBezTo>
                    <a:pt x="15505" y="15785"/>
                    <a:pt x="15692" y="14950"/>
                    <a:pt x="15923" y="13852"/>
                  </a:cubicBezTo>
                  <a:cubicBezTo>
                    <a:pt x="15923" y="13849"/>
                    <a:pt x="15923" y="13846"/>
                    <a:pt x="15925" y="13844"/>
                  </a:cubicBezTo>
                  <a:cubicBezTo>
                    <a:pt x="15933" y="13806"/>
                    <a:pt x="15941" y="13768"/>
                    <a:pt x="15949" y="13729"/>
                  </a:cubicBezTo>
                  <a:cubicBezTo>
                    <a:pt x="15949" y="13725"/>
                    <a:pt x="15949" y="13721"/>
                    <a:pt x="15950" y="13717"/>
                  </a:cubicBezTo>
                  <a:cubicBezTo>
                    <a:pt x="16347" y="11826"/>
                    <a:pt x="16863" y="9218"/>
                    <a:pt x="17205" y="6927"/>
                  </a:cubicBezTo>
                  <a:cubicBezTo>
                    <a:pt x="17210" y="6904"/>
                    <a:pt x="17215" y="6881"/>
                    <a:pt x="17217" y="6858"/>
                  </a:cubicBezTo>
                  <a:cubicBezTo>
                    <a:pt x="17217" y="6847"/>
                    <a:pt x="17218" y="6836"/>
                    <a:pt x="17221" y="6825"/>
                  </a:cubicBezTo>
                  <a:cubicBezTo>
                    <a:pt x="17356" y="5894"/>
                    <a:pt x="17463" y="5021"/>
                    <a:pt x="17520" y="4271"/>
                  </a:cubicBezTo>
                  <a:cubicBezTo>
                    <a:pt x="17681" y="2157"/>
                    <a:pt x="17017" y="956"/>
                    <a:pt x="16325" y="291"/>
                  </a:cubicBezTo>
                  <a:cubicBezTo>
                    <a:pt x="16152" y="123"/>
                    <a:pt x="15927" y="22"/>
                    <a:pt x="15687" y="4"/>
                  </a:cubicBezTo>
                  <a:cubicBezTo>
                    <a:pt x="15685" y="3"/>
                    <a:pt x="15684" y="2"/>
                    <a:pt x="15682" y="2"/>
                  </a:cubicBezTo>
                  <a:cubicBezTo>
                    <a:pt x="15680" y="2"/>
                    <a:pt x="15678" y="3"/>
                    <a:pt x="15676" y="4"/>
                  </a:cubicBezTo>
                  <a:cubicBezTo>
                    <a:pt x="15648" y="2"/>
                    <a:pt x="15621" y="1"/>
                    <a:pt x="15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435200" y="928300"/>
              <a:ext cx="250050" cy="521175"/>
            </a:xfrm>
            <a:custGeom>
              <a:avLst/>
              <a:gdLst/>
              <a:ahLst/>
              <a:cxnLst/>
              <a:rect l="l" t="t" r="r" b="b"/>
              <a:pathLst>
                <a:path w="10002" h="20847" extrusionOk="0">
                  <a:moveTo>
                    <a:pt x="7799" y="1"/>
                  </a:moveTo>
                  <a:cubicBezTo>
                    <a:pt x="7797" y="1"/>
                    <a:pt x="7795" y="1"/>
                    <a:pt x="7793" y="2"/>
                  </a:cubicBezTo>
                  <a:cubicBezTo>
                    <a:pt x="7720" y="2"/>
                    <a:pt x="7649" y="12"/>
                    <a:pt x="7577" y="28"/>
                  </a:cubicBezTo>
                  <a:cubicBezTo>
                    <a:pt x="7163" y="116"/>
                    <a:pt x="6828" y="419"/>
                    <a:pt x="6701" y="824"/>
                  </a:cubicBezTo>
                  <a:cubicBezTo>
                    <a:pt x="6468" y="1555"/>
                    <a:pt x="6043" y="2891"/>
                    <a:pt x="5537" y="4481"/>
                  </a:cubicBezTo>
                  <a:cubicBezTo>
                    <a:pt x="5530" y="4502"/>
                    <a:pt x="5526" y="4521"/>
                    <a:pt x="5518" y="4540"/>
                  </a:cubicBezTo>
                  <a:cubicBezTo>
                    <a:pt x="5467" y="4711"/>
                    <a:pt x="5410" y="4884"/>
                    <a:pt x="5354" y="5059"/>
                  </a:cubicBezTo>
                  <a:lnTo>
                    <a:pt x="5354" y="5060"/>
                  </a:lnTo>
                  <a:cubicBezTo>
                    <a:pt x="4153" y="8833"/>
                    <a:pt x="2600" y="13709"/>
                    <a:pt x="2045" y="15446"/>
                  </a:cubicBezTo>
                  <a:cubicBezTo>
                    <a:pt x="1945" y="15759"/>
                    <a:pt x="1841" y="16065"/>
                    <a:pt x="1742" y="16362"/>
                  </a:cubicBezTo>
                  <a:cubicBezTo>
                    <a:pt x="1718" y="16427"/>
                    <a:pt x="1697" y="16490"/>
                    <a:pt x="1673" y="16554"/>
                  </a:cubicBezTo>
                  <a:cubicBezTo>
                    <a:pt x="1588" y="16808"/>
                    <a:pt x="1499" y="17054"/>
                    <a:pt x="1415" y="17289"/>
                  </a:cubicBezTo>
                  <a:cubicBezTo>
                    <a:pt x="1302" y="17592"/>
                    <a:pt x="1194" y="17877"/>
                    <a:pt x="1093" y="18147"/>
                  </a:cubicBezTo>
                  <a:lnTo>
                    <a:pt x="1093" y="18148"/>
                  </a:lnTo>
                  <a:cubicBezTo>
                    <a:pt x="942" y="18539"/>
                    <a:pt x="801" y="18894"/>
                    <a:pt x="672" y="19207"/>
                  </a:cubicBezTo>
                  <a:cubicBezTo>
                    <a:pt x="291" y="20137"/>
                    <a:pt x="26" y="20708"/>
                    <a:pt x="22" y="20720"/>
                  </a:cubicBezTo>
                  <a:cubicBezTo>
                    <a:pt x="1" y="20763"/>
                    <a:pt x="20" y="20816"/>
                    <a:pt x="64" y="20836"/>
                  </a:cubicBezTo>
                  <a:cubicBezTo>
                    <a:pt x="74" y="20842"/>
                    <a:pt x="85" y="20846"/>
                    <a:pt x="97" y="20846"/>
                  </a:cubicBezTo>
                  <a:cubicBezTo>
                    <a:pt x="99" y="20846"/>
                    <a:pt x="101" y="20846"/>
                    <a:pt x="103" y="20846"/>
                  </a:cubicBezTo>
                  <a:cubicBezTo>
                    <a:pt x="136" y="20846"/>
                    <a:pt x="166" y="20825"/>
                    <a:pt x="182" y="20795"/>
                  </a:cubicBezTo>
                  <a:cubicBezTo>
                    <a:pt x="187" y="20781"/>
                    <a:pt x="598" y="19897"/>
                    <a:pt x="1129" y="18534"/>
                  </a:cubicBezTo>
                  <a:cubicBezTo>
                    <a:pt x="1156" y="18461"/>
                    <a:pt x="1186" y="18390"/>
                    <a:pt x="1216" y="18313"/>
                  </a:cubicBezTo>
                  <a:cubicBezTo>
                    <a:pt x="1218" y="18306"/>
                    <a:pt x="1223" y="18296"/>
                    <a:pt x="1226" y="18287"/>
                  </a:cubicBezTo>
                  <a:cubicBezTo>
                    <a:pt x="1426" y="17769"/>
                    <a:pt x="1638" y="17193"/>
                    <a:pt x="1853" y="16571"/>
                  </a:cubicBezTo>
                  <a:cubicBezTo>
                    <a:pt x="1884" y="16483"/>
                    <a:pt x="1914" y="16392"/>
                    <a:pt x="1945" y="16302"/>
                  </a:cubicBezTo>
                  <a:cubicBezTo>
                    <a:pt x="2035" y="16041"/>
                    <a:pt x="2124" y="15773"/>
                    <a:pt x="2211" y="15500"/>
                  </a:cubicBezTo>
                  <a:cubicBezTo>
                    <a:pt x="2806" y="13638"/>
                    <a:pt x="4547" y="8173"/>
                    <a:pt x="5772" y="4327"/>
                  </a:cubicBezTo>
                  <a:cubicBezTo>
                    <a:pt x="5789" y="4272"/>
                    <a:pt x="5806" y="4215"/>
                    <a:pt x="5824" y="4159"/>
                  </a:cubicBezTo>
                  <a:cubicBezTo>
                    <a:pt x="6279" y="2734"/>
                    <a:pt x="6655" y="1551"/>
                    <a:pt x="6868" y="878"/>
                  </a:cubicBezTo>
                  <a:cubicBezTo>
                    <a:pt x="6879" y="843"/>
                    <a:pt x="6893" y="808"/>
                    <a:pt x="6908" y="773"/>
                  </a:cubicBezTo>
                  <a:cubicBezTo>
                    <a:pt x="6930" y="719"/>
                    <a:pt x="6958" y="670"/>
                    <a:pt x="6993" y="623"/>
                  </a:cubicBezTo>
                  <a:cubicBezTo>
                    <a:pt x="7136" y="405"/>
                    <a:pt x="7360" y="253"/>
                    <a:pt x="7615" y="197"/>
                  </a:cubicBezTo>
                  <a:cubicBezTo>
                    <a:pt x="7686" y="181"/>
                    <a:pt x="7757" y="174"/>
                    <a:pt x="7828" y="174"/>
                  </a:cubicBezTo>
                  <a:cubicBezTo>
                    <a:pt x="8098" y="174"/>
                    <a:pt x="8359" y="285"/>
                    <a:pt x="8547" y="488"/>
                  </a:cubicBezTo>
                  <a:cubicBezTo>
                    <a:pt x="8678" y="635"/>
                    <a:pt x="8793" y="799"/>
                    <a:pt x="8886" y="973"/>
                  </a:cubicBezTo>
                  <a:cubicBezTo>
                    <a:pt x="9822" y="2674"/>
                    <a:pt x="9522" y="4916"/>
                    <a:pt x="9353" y="5801"/>
                  </a:cubicBezTo>
                  <a:cubicBezTo>
                    <a:pt x="9119" y="7014"/>
                    <a:pt x="7442" y="16132"/>
                    <a:pt x="7404" y="16329"/>
                  </a:cubicBezTo>
                  <a:cubicBezTo>
                    <a:pt x="7403" y="16332"/>
                    <a:pt x="7404" y="16332"/>
                    <a:pt x="7404" y="16332"/>
                  </a:cubicBezTo>
                  <a:cubicBezTo>
                    <a:pt x="7398" y="16378"/>
                    <a:pt x="7428" y="16424"/>
                    <a:pt x="7476" y="16433"/>
                  </a:cubicBezTo>
                  <a:cubicBezTo>
                    <a:pt x="7481" y="16434"/>
                    <a:pt x="7487" y="16435"/>
                    <a:pt x="7492" y="16435"/>
                  </a:cubicBezTo>
                  <a:cubicBezTo>
                    <a:pt x="7533" y="16435"/>
                    <a:pt x="7570" y="16404"/>
                    <a:pt x="7577" y="16362"/>
                  </a:cubicBezTo>
                  <a:cubicBezTo>
                    <a:pt x="7577" y="16354"/>
                    <a:pt x="7590" y="16294"/>
                    <a:pt x="7607" y="16189"/>
                  </a:cubicBezTo>
                  <a:lnTo>
                    <a:pt x="7611" y="16186"/>
                  </a:lnTo>
                  <a:cubicBezTo>
                    <a:pt x="7617" y="16137"/>
                    <a:pt x="7630" y="16080"/>
                    <a:pt x="7641" y="16011"/>
                  </a:cubicBezTo>
                  <a:cubicBezTo>
                    <a:pt x="7720" y="15584"/>
                    <a:pt x="7864" y="14801"/>
                    <a:pt x="8040" y="13850"/>
                  </a:cubicBezTo>
                  <a:cubicBezTo>
                    <a:pt x="8040" y="13847"/>
                    <a:pt x="8040" y="13844"/>
                    <a:pt x="8042" y="13842"/>
                  </a:cubicBezTo>
                  <a:cubicBezTo>
                    <a:pt x="8448" y="11632"/>
                    <a:pt x="9023" y="8519"/>
                    <a:pt x="9334" y="6856"/>
                  </a:cubicBezTo>
                  <a:cubicBezTo>
                    <a:pt x="9334" y="6845"/>
                    <a:pt x="9335" y="6834"/>
                    <a:pt x="9338" y="6823"/>
                  </a:cubicBezTo>
                  <a:cubicBezTo>
                    <a:pt x="9426" y="6360"/>
                    <a:pt x="9491" y="6012"/>
                    <a:pt x="9526" y="5833"/>
                  </a:cubicBezTo>
                  <a:cubicBezTo>
                    <a:pt x="9700" y="4930"/>
                    <a:pt x="10002" y="2641"/>
                    <a:pt x="9040" y="888"/>
                  </a:cubicBezTo>
                  <a:cubicBezTo>
                    <a:pt x="8939" y="700"/>
                    <a:pt x="8816" y="527"/>
                    <a:pt x="8675" y="369"/>
                  </a:cubicBezTo>
                  <a:cubicBezTo>
                    <a:pt x="8462" y="134"/>
                    <a:pt x="8159" y="2"/>
                    <a:pt x="7842" y="2"/>
                  </a:cubicBezTo>
                  <a:cubicBezTo>
                    <a:pt x="7830" y="2"/>
                    <a:pt x="7817" y="2"/>
                    <a:pt x="7804" y="2"/>
                  </a:cubicBezTo>
                  <a:cubicBezTo>
                    <a:pt x="7802" y="1"/>
                    <a:pt x="7801" y="1"/>
                    <a:pt x="779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570750" y="962875"/>
              <a:ext cx="370850" cy="465725"/>
            </a:xfrm>
            <a:custGeom>
              <a:avLst/>
              <a:gdLst/>
              <a:ahLst/>
              <a:cxnLst/>
              <a:rect l="l" t="t" r="r" b="b"/>
              <a:pathLst>
                <a:path w="14834" h="18629" extrusionOk="0">
                  <a:moveTo>
                    <a:pt x="13415" y="0"/>
                  </a:moveTo>
                  <a:cubicBezTo>
                    <a:pt x="13006" y="0"/>
                    <a:pt x="12609" y="209"/>
                    <a:pt x="12349" y="568"/>
                  </a:cubicBezTo>
                  <a:cubicBezTo>
                    <a:pt x="11036" y="2379"/>
                    <a:pt x="6588" y="8517"/>
                    <a:pt x="4540" y="11417"/>
                  </a:cubicBezTo>
                  <a:cubicBezTo>
                    <a:pt x="2185" y="14754"/>
                    <a:pt x="74" y="17467"/>
                    <a:pt x="53" y="17494"/>
                  </a:cubicBezTo>
                  <a:cubicBezTo>
                    <a:pt x="1" y="17561"/>
                    <a:pt x="60" y="17636"/>
                    <a:pt x="124" y="17636"/>
                  </a:cubicBezTo>
                  <a:cubicBezTo>
                    <a:pt x="148" y="17636"/>
                    <a:pt x="173" y="17626"/>
                    <a:pt x="193" y="17600"/>
                  </a:cubicBezTo>
                  <a:cubicBezTo>
                    <a:pt x="213" y="17573"/>
                    <a:pt x="2327" y="14858"/>
                    <a:pt x="4684" y="11518"/>
                  </a:cubicBezTo>
                  <a:cubicBezTo>
                    <a:pt x="6731" y="8618"/>
                    <a:pt x="11177" y="2481"/>
                    <a:pt x="12492" y="669"/>
                  </a:cubicBezTo>
                  <a:cubicBezTo>
                    <a:pt x="12718" y="357"/>
                    <a:pt x="13066" y="174"/>
                    <a:pt x="13418" y="174"/>
                  </a:cubicBezTo>
                  <a:cubicBezTo>
                    <a:pt x="13455" y="174"/>
                    <a:pt x="13491" y="176"/>
                    <a:pt x="13528" y="180"/>
                  </a:cubicBezTo>
                  <a:cubicBezTo>
                    <a:pt x="14068" y="241"/>
                    <a:pt x="14380" y="699"/>
                    <a:pt x="14460" y="1542"/>
                  </a:cubicBezTo>
                  <a:cubicBezTo>
                    <a:pt x="14656" y="3673"/>
                    <a:pt x="14003" y="5513"/>
                    <a:pt x="11770" y="9116"/>
                  </a:cubicBezTo>
                  <a:cubicBezTo>
                    <a:pt x="9531" y="12729"/>
                    <a:pt x="5692" y="18433"/>
                    <a:pt x="5652" y="18490"/>
                  </a:cubicBezTo>
                  <a:cubicBezTo>
                    <a:pt x="5614" y="18549"/>
                    <a:pt x="5655" y="18627"/>
                    <a:pt x="5725" y="18628"/>
                  </a:cubicBezTo>
                  <a:cubicBezTo>
                    <a:pt x="5754" y="18628"/>
                    <a:pt x="5781" y="18614"/>
                    <a:pt x="5797" y="18590"/>
                  </a:cubicBezTo>
                  <a:cubicBezTo>
                    <a:pt x="5836" y="18531"/>
                    <a:pt x="9677" y="12824"/>
                    <a:pt x="11918" y="9208"/>
                  </a:cubicBezTo>
                  <a:cubicBezTo>
                    <a:pt x="14174" y="5567"/>
                    <a:pt x="14834" y="3701"/>
                    <a:pt x="14632" y="1526"/>
                  </a:cubicBezTo>
                  <a:cubicBezTo>
                    <a:pt x="14525" y="360"/>
                    <a:pt x="13984" y="55"/>
                    <a:pt x="13547" y="7"/>
                  </a:cubicBezTo>
                  <a:cubicBezTo>
                    <a:pt x="13503" y="3"/>
                    <a:pt x="13459" y="0"/>
                    <a:pt x="1341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712600" y="1360525"/>
              <a:ext cx="303950" cy="266000"/>
            </a:xfrm>
            <a:custGeom>
              <a:avLst/>
              <a:gdLst/>
              <a:ahLst/>
              <a:cxnLst/>
              <a:rect l="l" t="t" r="r" b="b"/>
              <a:pathLst>
                <a:path w="12158" h="10640" extrusionOk="0">
                  <a:moveTo>
                    <a:pt x="6086" y="0"/>
                  </a:moveTo>
                  <a:cubicBezTo>
                    <a:pt x="3247" y="0"/>
                    <a:pt x="1410" y="1267"/>
                    <a:pt x="568" y="2019"/>
                  </a:cubicBezTo>
                  <a:cubicBezTo>
                    <a:pt x="413" y="2159"/>
                    <a:pt x="291" y="2281"/>
                    <a:pt x="205" y="2375"/>
                  </a:cubicBezTo>
                  <a:cubicBezTo>
                    <a:pt x="203" y="2375"/>
                    <a:pt x="202" y="2376"/>
                    <a:pt x="202" y="2379"/>
                  </a:cubicBezTo>
                  <a:cubicBezTo>
                    <a:pt x="142" y="2440"/>
                    <a:pt x="84" y="2503"/>
                    <a:pt x="32" y="2570"/>
                  </a:cubicBezTo>
                  <a:cubicBezTo>
                    <a:pt x="0" y="2608"/>
                    <a:pt x="8" y="2663"/>
                    <a:pt x="48" y="2692"/>
                  </a:cubicBezTo>
                  <a:cubicBezTo>
                    <a:pt x="61" y="2702"/>
                    <a:pt x="78" y="2708"/>
                    <a:pt x="94" y="2708"/>
                  </a:cubicBezTo>
                  <a:cubicBezTo>
                    <a:pt x="98" y="2709"/>
                    <a:pt x="102" y="2709"/>
                    <a:pt x="106" y="2709"/>
                  </a:cubicBezTo>
                  <a:cubicBezTo>
                    <a:pt x="130" y="2709"/>
                    <a:pt x="154" y="2697"/>
                    <a:pt x="170" y="2678"/>
                  </a:cubicBezTo>
                  <a:cubicBezTo>
                    <a:pt x="181" y="2663"/>
                    <a:pt x="737" y="1964"/>
                    <a:pt x="1841" y="1307"/>
                  </a:cubicBezTo>
                  <a:cubicBezTo>
                    <a:pt x="1917" y="1262"/>
                    <a:pt x="1993" y="1218"/>
                    <a:pt x="2076" y="1174"/>
                  </a:cubicBezTo>
                  <a:cubicBezTo>
                    <a:pt x="2177" y="1115"/>
                    <a:pt x="2288" y="1059"/>
                    <a:pt x="2403" y="1004"/>
                  </a:cubicBezTo>
                  <a:cubicBezTo>
                    <a:pt x="2433" y="990"/>
                    <a:pt x="2463" y="975"/>
                    <a:pt x="2493" y="959"/>
                  </a:cubicBezTo>
                  <a:cubicBezTo>
                    <a:pt x="3417" y="523"/>
                    <a:pt x="4618" y="175"/>
                    <a:pt x="6094" y="175"/>
                  </a:cubicBezTo>
                  <a:cubicBezTo>
                    <a:pt x="6184" y="175"/>
                    <a:pt x="6275" y="176"/>
                    <a:pt x="6368" y="179"/>
                  </a:cubicBezTo>
                  <a:cubicBezTo>
                    <a:pt x="10756" y="304"/>
                    <a:pt x="11841" y="5224"/>
                    <a:pt x="11886" y="5435"/>
                  </a:cubicBezTo>
                  <a:cubicBezTo>
                    <a:pt x="11921" y="5600"/>
                    <a:pt x="11943" y="5938"/>
                    <a:pt x="11954" y="6364"/>
                  </a:cubicBezTo>
                  <a:cubicBezTo>
                    <a:pt x="11956" y="6421"/>
                    <a:pt x="11959" y="6479"/>
                    <a:pt x="11959" y="6540"/>
                  </a:cubicBezTo>
                  <a:cubicBezTo>
                    <a:pt x="11979" y="7579"/>
                    <a:pt x="11954" y="9015"/>
                    <a:pt x="11940" y="9729"/>
                  </a:cubicBezTo>
                  <a:cubicBezTo>
                    <a:pt x="11938" y="9797"/>
                    <a:pt x="11938" y="9857"/>
                    <a:pt x="11935" y="9911"/>
                  </a:cubicBezTo>
                  <a:cubicBezTo>
                    <a:pt x="11935" y="9918"/>
                    <a:pt x="11935" y="9925"/>
                    <a:pt x="11933" y="9932"/>
                  </a:cubicBezTo>
                  <a:cubicBezTo>
                    <a:pt x="11921" y="10167"/>
                    <a:pt x="11754" y="10365"/>
                    <a:pt x="11524" y="10417"/>
                  </a:cubicBezTo>
                  <a:cubicBezTo>
                    <a:pt x="11403" y="10444"/>
                    <a:pt x="11258" y="10464"/>
                    <a:pt x="11100" y="10464"/>
                  </a:cubicBezTo>
                  <a:cubicBezTo>
                    <a:pt x="10539" y="10464"/>
                    <a:pt x="9800" y="10214"/>
                    <a:pt x="9268" y="9112"/>
                  </a:cubicBezTo>
                  <a:cubicBezTo>
                    <a:pt x="9236" y="9042"/>
                    <a:pt x="9203" y="8974"/>
                    <a:pt x="9173" y="8907"/>
                  </a:cubicBezTo>
                  <a:cubicBezTo>
                    <a:pt x="8914" y="8337"/>
                    <a:pt x="8736" y="7837"/>
                    <a:pt x="8578" y="7390"/>
                  </a:cubicBezTo>
                  <a:cubicBezTo>
                    <a:pt x="8183" y="6270"/>
                    <a:pt x="7921" y="5531"/>
                    <a:pt x="6823" y="5327"/>
                  </a:cubicBezTo>
                  <a:cubicBezTo>
                    <a:pt x="6818" y="5327"/>
                    <a:pt x="6813" y="5326"/>
                    <a:pt x="6808" y="5326"/>
                  </a:cubicBezTo>
                  <a:cubicBezTo>
                    <a:pt x="6766" y="5326"/>
                    <a:pt x="6728" y="5355"/>
                    <a:pt x="6721" y="5399"/>
                  </a:cubicBezTo>
                  <a:cubicBezTo>
                    <a:pt x="6715" y="5418"/>
                    <a:pt x="6720" y="5440"/>
                    <a:pt x="6732" y="5458"/>
                  </a:cubicBezTo>
                  <a:cubicBezTo>
                    <a:pt x="6745" y="5480"/>
                    <a:pt x="6766" y="5496"/>
                    <a:pt x="6791" y="5502"/>
                  </a:cubicBezTo>
                  <a:cubicBezTo>
                    <a:pt x="6940" y="5527"/>
                    <a:pt x="7088" y="5573"/>
                    <a:pt x="7227" y="5635"/>
                  </a:cubicBezTo>
                  <a:cubicBezTo>
                    <a:pt x="7624" y="5808"/>
                    <a:pt x="7857" y="6110"/>
                    <a:pt x="8054" y="6530"/>
                  </a:cubicBezTo>
                  <a:lnTo>
                    <a:pt x="8056" y="6532"/>
                  </a:lnTo>
                  <a:cubicBezTo>
                    <a:pt x="8179" y="6793"/>
                    <a:pt x="8287" y="7100"/>
                    <a:pt x="8411" y="7450"/>
                  </a:cubicBezTo>
                  <a:cubicBezTo>
                    <a:pt x="8590" y="7955"/>
                    <a:pt x="8795" y="8526"/>
                    <a:pt x="9112" y="9188"/>
                  </a:cubicBezTo>
                  <a:cubicBezTo>
                    <a:pt x="9133" y="9232"/>
                    <a:pt x="9154" y="9273"/>
                    <a:pt x="9177" y="9316"/>
                  </a:cubicBezTo>
                  <a:lnTo>
                    <a:pt x="9177" y="9318"/>
                  </a:lnTo>
                  <a:cubicBezTo>
                    <a:pt x="9474" y="9883"/>
                    <a:pt x="9825" y="10219"/>
                    <a:pt x="10177" y="10409"/>
                  </a:cubicBezTo>
                  <a:lnTo>
                    <a:pt x="10179" y="10411"/>
                  </a:lnTo>
                  <a:cubicBezTo>
                    <a:pt x="10455" y="10562"/>
                    <a:pt x="10766" y="10640"/>
                    <a:pt x="11080" y="10640"/>
                  </a:cubicBezTo>
                  <a:cubicBezTo>
                    <a:pt x="11083" y="10640"/>
                    <a:pt x="11086" y="10639"/>
                    <a:pt x="11089" y="10639"/>
                  </a:cubicBezTo>
                  <a:cubicBezTo>
                    <a:pt x="11248" y="10639"/>
                    <a:pt x="11407" y="10624"/>
                    <a:pt x="11562" y="10589"/>
                  </a:cubicBezTo>
                  <a:cubicBezTo>
                    <a:pt x="11713" y="10554"/>
                    <a:pt x="11849" y="10471"/>
                    <a:pt x="11949" y="10352"/>
                  </a:cubicBezTo>
                  <a:cubicBezTo>
                    <a:pt x="11949" y="10351"/>
                    <a:pt x="11949" y="10351"/>
                    <a:pt x="11951" y="10348"/>
                  </a:cubicBezTo>
                  <a:cubicBezTo>
                    <a:pt x="12030" y="10252"/>
                    <a:pt x="12081" y="10137"/>
                    <a:pt x="12098" y="10014"/>
                  </a:cubicBezTo>
                  <a:cubicBezTo>
                    <a:pt x="12103" y="10002"/>
                    <a:pt x="12106" y="9989"/>
                    <a:pt x="12106" y="9976"/>
                  </a:cubicBezTo>
                  <a:cubicBezTo>
                    <a:pt x="12108" y="9957"/>
                    <a:pt x="12110" y="9937"/>
                    <a:pt x="12111" y="9916"/>
                  </a:cubicBezTo>
                  <a:cubicBezTo>
                    <a:pt x="12129" y="9123"/>
                    <a:pt x="12157" y="7574"/>
                    <a:pt x="12132" y="6484"/>
                  </a:cubicBezTo>
                  <a:cubicBezTo>
                    <a:pt x="12132" y="6462"/>
                    <a:pt x="12129" y="6438"/>
                    <a:pt x="12129" y="6414"/>
                  </a:cubicBezTo>
                  <a:cubicBezTo>
                    <a:pt x="12129" y="6398"/>
                    <a:pt x="12129" y="6383"/>
                    <a:pt x="12127" y="6368"/>
                  </a:cubicBezTo>
                  <a:cubicBezTo>
                    <a:pt x="12129" y="6364"/>
                    <a:pt x="12129" y="6359"/>
                    <a:pt x="12127" y="6356"/>
                  </a:cubicBezTo>
                  <a:cubicBezTo>
                    <a:pt x="12114" y="5919"/>
                    <a:pt x="12094" y="5572"/>
                    <a:pt x="12057" y="5396"/>
                  </a:cubicBezTo>
                  <a:cubicBezTo>
                    <a:pt x="12013" y="5181"/>
                    <a:pt x="10896" y="130"/>
                    <a:pt x="6372" y="4"/>
                  </a:cubicBezTo>
                  <a:cubicBezTo>
                    <a:pt x="6276" y="1"/>
                    <a:pt x="6181" y="0"/>
                    <a:pt x="60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304625" y="1095100"/>
              <a:ext cx="44100" cy="97050"/>
            </a:xfrm>
            <a:custGeom>
              <a:avLst/>
              <a:gdLst/>
              <a:ahLst/>
              <a:cxnLst/>
              <a:rect l="l" t="t" r="r" b="b"/>
              <a:pathLst>
                <a:path w="1764" h="3882" extrusionOk="0">
                  <a:moveTo>
                    <a:pt x="37" y="0"/>
                  </a:moveTo>
                  <a:lnTo>
                    <a:pt x="1" y="173"/>
                  </a:lnTo>
                  <a:cubicBezTo>
                    <a:pt x="591" y="192"/>
                    <a:pt x="1170" y="643"/>
                    <a:pt x="1383" y="1257"/>
                  </a:cubicBezTo>
                  <a:cubicBezTo>
                    <a:pt x="1581" y="1825"/>
                    <a:pt x="1492" y="2525"/>
                    <a:pt x="1145" y="3124"/>
                  </a:cubicBezTo>
                  <a:cubicBezTo>
                    <a:pt x="1023" y="3339"/>
                    <a:pt x="824" y="3599"/>
                    <a:pt x="556" y="3704"/>
                  </a:cubicBezTo>
                  <a:cubicBezTo>
                    <a:pt x="566" y="3762"/>
                    <a:pt x="575" y="3819"/>
                    <a:pt x="585" y="3881"/>
                  </a:cubicBezTo>
                  <a:cubicBezTo>
                    <a:pt x="918" y="3767"/>
                    <a:pt x="1154" y="3461"/>
                    <a:pt x="1295" y="3213"/>
                  </a:cubicBezTo>
                  <a:cubicBezTo>
                    <a:pt x="1670" y="2566"/>
                    <a:pt x="1764" y="1815"/>
                    <a:pt x="1548" y="1201"/>
                  </a:cubicBezTo>
                  <a:cubicBezTo>
                    <a:pt x="1427" y="857"/>
                    <a:pt x="1208" y="557"/>
                    <a:pt x="918" y="337"/>
                  </a:cubicBezTo>
                  <a:cubicBezTo>
                    <a:pt x="656" y="138"/>
                    <a:pt x="351" y="15"/>
                    <a:pt x="37"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574975" y="943725"/>
              <a:ext cx="62200" cy="95950"/>
            </a:xfrm>
            <a:custGeom>
              <a:avLst/>
              <a:gdLst/>
              <a:ahLst/>
              <a:cxnLst/>
              <a:rect l="l" t="t" r="r" b="b"/>
              <a:pathLst>
                <a:path w="2488" h="3838" extrusionOk="0">
                  <a:moveTo>
                    <a:pt x="1373" y="1"/>
                  </a:moveTo>
                  <a:cubicBezTo>
                    <a:pt x="1295" y="1"/>
                    <a:pt x="1247" y="119"/>
                    <a:pt x="1334" y="166"/>
                  </a:cubicBezTo>
                  <a:cubicBezTo>
                    <a:pt x="1737" y="388"/>
                    <a:pt x="2045" y="781"/>
                    <a:pt x="2180" y="1243"/>
                  </a:cubicBezTo>
                  <a:cubicBezTo>
                    <a:pt x="2308" y="1686"/>
                    <a:pt x="2277" y="2178"/>
                    <a:pt x="2091" y="2628"/>
                  </a:cubicBezTo>
                  <a:cubicBezTo>
                    <a:pt x="1921" y="3034"/>
                    <a:pt x="1645" y="3353"/>
                    <a:pt x="1310" y="3525"/>
                  </a:cubicBezTo>
                  <a:cubicBezTo>
                    <a:pt x="1130" y="3617"/>
                    <a:pt x="931" y="3663"/>
                    <a:pt x="739" y="3663"/>
                  </a:cubicBezTo>
                  <a:cubicBezTo>
                    <a:pt x="535" y="3663"/>
                    <a:pt x="339" y="3611"/>
                    <a:pt x="176" y="3509"/>
                  </a:cubicBezTo>
                  <a:cubicBezTo>
                    <a:pt x="159" y="3498"/>
                    <a:pt x="143" y="3494"/>
                    <a:pt x="128" y="3494"/>
                  </a:cubicBezTo>
                  <a:cubicBezTo>
                    <a:pt x="52" y="3494"/>
                    <a:pt x="1" y="3605"/>
                    <a:pt x="84" y="3656"/>
                  </a:cubicBezTo>
                  <a:cubicBezTo>
                    <a:pt x="276" y="3774"/>
                    <a:pt x="498" y="3837"/>
                    <a:pt x="724" y="3837"/>
                  </a:cubicBezTo>
                  <a:cubicBezTo>
                    <a:pt x="730" y="3837"/>
                    <a:pt x="735" y="3837"/>
                    <a:pt x="741" y="3837"/>
                  </a:cubicBezTo>
                  <a:cubicBezTo>
                    <a:pt x="966" y="3837"/>
                    <a:pt x="1188" y="3783"/>
                    <a:pt x="1390" y="3680"/>
                  </a:cubicBezTo>
                  <a:cubicBezTo>
                    <a:pt x="1761" y="3490"/>
                    <a:pt x="2067" y="3141"/>
                    <a:pt x="2253" y="2695"/>
                  </a:cubicBezTo>
                  <a:cubicBezTo>
                    <a:pt x="2454" y="2209"/>
                    <a:pt x="2488" y="1676"/>
                    <a:pt x="2348" y="1194"/>
                  </a:cubicBezTo>
                  <a:cubicBezTo>
                    <a:pt x="2200" y="688"/>
                    <a:pt x="1861" y="258"/>
                    <a:pt x="1418" y="13"/>
                  </a:cubicBezTo>
                  <a:cubicBezTo>
                    <a:pt x="1403" y="5"/>
                    <a:pt x="1388" y="1"/>
                    <a:pt x="1373"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30675" y="965825"/>
              <a:ext cx="79550" cy="83950"/>
            </a:xfrm>
            <a:custGeom>
              <a:avLst/>
              <a:gdLst/>
              <a:ahLst/>
              <a:cxnLst/>
              <a:rect l="l" t="t" r="r" b="b"/>
              <a:pathLst>
                <a:path w="3182" h="3358" extrusionOk="0">
                  <a:moveTo>
                    <a:pt x="2544" y="1"/>
                  </a:moveTo>
                  <a:cubicBezTo>
                    <a:pt x="2511" y="1"/>
                    <a:pt x="2481" y="15"/>
                    <a:pt x="2457" y="39"/>
                  </a:cubicBezTo>
                  <a:cubicBezTo>
                    <a:pt x="2457" y="37"/>
                    <a:pt x="2456" y="36"/>
                    <a:pt x="2456" y="36"/>
                  </a:cubicBezTo>
                  <a:cubicBezTo>
                    <a:pt x="2456" y="36"/>
                    <a:pt x="2455" y="37"/>
                    <a:pt x="2455" y="39"/>
                  </a:cubicBezTo>
                  <a:cubicBezTo>
                    <a:pt x="2455" y="40"/>
                    <a:pt x="2451" y="40"/>
                    <a:pt x="2451" y="43"/>
                  </a:cubicBezTo>
                  <a:cubicBezTo>
                    <a:pt x="2431" y="74"/>
                    <a:pt x="2409" y="131"/>
                    <a:pt x="2471" y="213"/>
                  </a:cubicBezTo>
                  <a:cubicBezTo>
                    <a:pt x="2471" y="215"/>
                    <a:pt x="2474" y="218"/>
                    <a:pt x="2476" y="219"/>
                  </a:cubicBezTo>
                  <a:cubicBezTo>
                    <a:pt x="2995" y="857"/>
                    <a:pt x="2966" y="1893"/>
                    <a:pt x="2412" y="2531"/>
                  </a:cubicBezTo>
                  <a:cubicBezTo>
                    <a:pt x="2046" y="2950"/>
                    <a:pt x="1478" y="3181"/>
                    <a:pt x="908" y="3181"/>
                  </a:cubicBezTo>
                  <a:cubicBezTo>
                    <a:pt x="690" y="3181"/>
                    <a:pt x="473" y="3147"/>
                    <a:pt x="266" y="3077"/>
                  </a:cubicBezTo>
                  <a:cubicBezTo>
                    <a:pt x="221" y="3063"/>
                    <a:pt x="182" y="3047"/>
                    <a:pt x="139" y="3031"/>
                  </a:cubicBezTo>
                  <a:cubicBezTo>
                    <a:pt x="128" y="3026"/>
                    <a:pt x="118" y="3021"/>
                    <a:pt x="107" y="3017"/>
                  </a:cubicBezTo>
                  <a:cubicBezTo>
                    <a:pt x="102" y="3014"/>
                    <a:pt x="99" y="3014"/>
                    <a:pt x="96" y="3012"/>
                  </a:cubicBezTo>
                  <a:lnTo>
                    <a:pt x="1" y="3144"/>
                  </a:lnTo>
                  <a:cubicBezTo>
                    <a:pt x="7" y="3158"/>
                    <a:pt x="20" y="3169"/>
                    <a:pt x="36" y="3174"/>
                  </a:cubicBezTo>
                  <a:cubicBezTo>
                    <a:pt x="75" y="3193"/>
                    <a:pt x="117" y="3209"/>
                    <a:pt x="156" y="3225"/>
                  </a:cubicBezTo>
                  <a:cubicBezTo>
                    <a:pt x="396" y="3313"/>
                    <a:pt x="649" y="3358"/>
                    <a:pt x="904" y="3358"/>
                  </a:cubicBezTo>
                  <a:cubicBezTo>
                    <a:pt x="909" y="3358"/>
                    <a:pt x="913" y="3358"/>
                    <a:pt x="918" y="3358"/>
                  </a:cubicBezTo>
                  <a:cubicBezTo>
                    <a:pt x="1533" y="3358"/>
                    <a:pt x="2143" y="3106"/>
                    <a:pt x="2544" y="2644"/>
                  </a:cubicBezTo>
                  <a:cubicBezTo>
                    <a:pt x="3139" y="1963"/>
                    <a:pt x="3182" y="859"/>
                    <a:pt x="2639" y="145"/>
                  </a:cubicBezTo>
                  <a:cubicBezTo>
                    <a:pt x="2644" y="140"/>
                    <a:pt x="2647" y="134"/>
                    <a:pt x="2647" y="126"/>
                  </a:cubicBezTo>
                  <a:cubicBezTo>
                    <a:pt x="2649" y="123"/>
                    <a:pt x="2649" y="118"/>
                    <a:pt x="2649" y="113"/>
                  </a:cubicBezTo>
                  <a:cubicBezTo>
                    <a:pt x="2654" y="59"/>
                    <a:pt x="2612" y="16"/>
                    <a:pt x="2570" y="4"/>
                  </a:cubicBezTo>
                  <a:cubicBezTo>
                    <a:pt x="2562" y="1"/>
                    <a:pt x="2552" y="1"/>
                    <a:pt x="254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979625" y="1519550"/>
              <a:ext cx="37150" cy="89600"/>
            </a:xfrm>
            <a:custGeom>
              <a:avLst/>
              <a:gdLst/>
              <a:ahLst/>
              <a:cxnLst/>
              <a:rect l="l" t="t" r="r" b="b"/>
              <a:pathLst>
                <a:path w="1486" h="3584" extrusionOk="0">
                  <a:moveTo>
                    <a:pt x="1318" y="0"/>
                  </a:moveTo>
                  <a:cubicBezTo>
                    <a:pt x="850" y="0"/>
                    <a:pt x="473" y="399"/>
                    <a:pt x="270" y="785"/>
                  </a:cubicBezTo>
                  <a:cubicBezTo>
                    <a:pt x="85" y="1140"/>
                    <a:pt x="1" y="1483"/>
                    <a:pt x="23" y="1803"/>
                  </a:cubicBezTo>
                  <a:cubicBezTo>
                    <a:pt x="40" y="2089"/>
                    <a:pt x="143" y="2384"/>
                    <a:pt x="329" y="2679"/>
                  </a:cubicBezTo>
                  <a:cubicBezTo>
                    <a:pt x="561" y="3046"/>
                    <a:pt x="876" y="3352"/>
                    <a:pt x="1251" y="3571"/>
                  </a:cubicBezTo>
                  <a:cubicBezTo>
                    <a:pt x="1265" y="3579"/>
                    <a:pt x="1279" y="3584"/>
                    <a:pt x="1295" y="3584"/>
                  </a:cubicBezTo>
                  <a:cubicBezTo>
                    <a:pt x="1384" y="3584"/>
                    <a:pt x="1417" y="3466"/>
                    <a:pt x="1340" y="3420"/>
                  </a:cubicBezTo>
                  <a:cubicBezTo>
                    <a:pt x="989" y="3215"/>
                    <a:pt x="694" y="2928"/>
                    <a:pt x="478" y="2586"/>
                  </a:cubicBezTo>
                  <a:cubicBezTo>
                    <a:pt x="308" y="2316"/>
                    <a:pt x="213" y="2049"/>
                    <a:pt x="197" y="1792"/>
                  </a:cubicBezTo>
                  <a:cubicBezTo>
                    <a:pt x="178" y="1503"/>
                    <a:pt x="254" y="1192"/>
                    <a:pt x="426" y="867"/>
                  </a:cubicBezTo>
                  <a:cubicBezTo>
                    <a:pt x="604" y="528"/>
                    <a:pt x="925" y="175"/>
                    <a:pt x="1312" y="175"/>
                  </a:cubicBezTo>
                  <a:cubicBezTo>
                    <a:pt x="1329" y="175"/>
                    <a:pt x="1345" y="176"/>
                    <a:pt x="1362" y="177"/>
                  </a:cubicBezTo>
                  <a:cubicBezTo>
                    <a:pt x="1363" y="177"/>
                    <a:pt x="1365" y="177"/>
                    <a:pt x="1367" y="177"/>
                  </a:cubicBezTo>
                  <a:cubicBezTo>
                    <a:pt x="1475" y="177"/>
                    <a:pt x="1486" y="15"/>
                    <a:pt x="1376" y="3"/>
                  </a:cubicBezTo>
                  <a:cubicBezTo>
                    <a:pt x="1357" y="1"/>
                    <a:pt x="1337" y="0"/>
                    <a:pt x="13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982200" y="1653700"/>
              <a:ext cx="70600" cy="84575"/>
            </a:xfrm>
            <a:custGeom>
              <a:avLst/>
              <a:gdLst/>
              <a:ahLst/>
              <a:cxnLst/>
              <a:rect l="l" t="t" r="r" b="b"/>
              <a:pathLst>
                <a:path w="2824" h="3383" extrusionOk="0">
                  <a:moveTo>
                    <a:pt x="2290" y="1"/>
                  </a:moveTo>
                  <a:cubicBezTo>
                    <a:pt x="1533" y="1"/>
                    <a:pt x="763" y="453"/>
                    <a:pt x="382" y="1150"/>
                  </a:cubicBezTo>
                  <a:cubicBezTo>
                    <a:pt x="23" y="1806"/>
                    <a:pt x="1" y="2654"/>
                    <a:pt x="309" y="3382"/>
                  </a:cubicBezTo>
                  <a:cubicBezTo>
                    <a:pt x="353" y="3333"/>
                    <a:pt x="394" y="3285"/>
                    <a:pt x="439" y="3239"/>
                  </a:cubicBezTo>
                  <a:cubicBezTo>
                    <a:pt x="185" y="2576"/>
                    <a:pt x="215" y="1822"/>
                    <a:pt x="535" y="1234"/>
                  </a:cubicBezTo>
                  <a:cubicBezTo>
                    <a:pt x="886" y="592"/>
                    <a:pt x="1592" y="176"/>
                    <a:pt x="2287" y="176"/>
                  </a:cubicBezTo>
                  <a:cubicBezTo>
                    <a:pt x="2378" y="176"/>
                    <a:pt x="2469" y="183"/>
                    <a:pt x="2558" y="198"/>
                  </a:cubicBezTo>
                  <a:cubicBezTo>
                    <a:pt x="2635" y="210"/>
                    <a:pt x="2712" y="229"/>
                    <a:pt x="2787" y="253"/>
                  </a:cubicBezTo>
                  <a:cubicBezTo>
                    <a:pt x="2804" y="198"/>
                    <a:pt x="2815" y="139"/>
                    <a:pt x="2823" y="80"/>
                  </a:cubicBezTo>
                  <a:cubicBezTo>
                    <a:pt x="2746" y="56"/>
                    <a:pt x="2666" y="37"/>
                    <a:pt x="2587" y="25"/>
                  </a:cubicBezTo>
                  <a:cubicBezTo>
                    <a:pt x="2489" y="9"/>
                    <a:pt x="2390" y="1"/>
                    <a:pt x="229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5284360" y="1264660"/>
            <a:ext cx="1771401" cy="2208140"/>
            <a:chOff x="2560150" y="2253675"/>
            <a:chExt cx="967450" cy="1205975"/>
          </a:xfrm>
        </p:grpSpPr>
        <p:sp>
          <p:nvSpPr>
            <p:cNvPr id="1366" name="Google Shape;1366;p46"/>
            <p:cNvSpPr/>
            <p:nvPr/>
          </p:nvSpPr>
          <p:spPr>
            <a:xfrm>
              <a:off x="2560150" y="2257075"/>
              <a:ext cx="854325" cy="790175"/>
            </a:xfrm>
            <a:custGeom>
              <a:avLst/>
              <a:gdLst/>
              <a:ahLst/>
              <a:cxnLst/>
              <a:rect l="l" t="t" r="r" b="b"/>
              <a:pathLst>
                <a:path w="34173" h="31607" extrusionOk="0">
                  <a:moveTo>
                    <a:pt x="21504" y="0"/>
                  </a:moveTo>
                  <a:cubicBezTo>
                    <a:pt x="20839" y="0"/>
                    <a:pt x="18669" y="5936"/>
                    <a:pt x="18082" y="7242"/>
                  </a:cubicBezTo>
                  <a:cubicBezTo>
                    <a:pt x="17492" y="8546"/>
                    <a:pt x="16656" y="10386"/>
                    <a:pt x="15805" y="11256"/>
                  </a:cubicBezTo>
                  <a:cubicBezTo>
                    <a:pt x="14958" y="12127"/>
                    <a:pt x="14391" y="12633"/>
                    <a:pt x="14165" y="13293"/>
                  </a:cubicBezTo>
                  <a:cubicBezTo>
                    <a:pt x="13939" y="13955"/>
                    <a:pt x="13941" y="14881"/>
                    <a:pt x="12237" y="16358"/>
                  </a:cubicBezTo>
                  <a:cubicBezTo>
                    <a:pt x="10533" y="17835"/>
                    <a:pt x="6450" y="21182"/>
                    <a:pt x="4116" y="22824"/>
                  </a:cubicBezTo>
                  <a:cubicBezTo>
                    <a:pt x="2441" y="24001"/>
                    <a:pt x="1137" y="24517"/>
                    <a:pt x="535" y="24714"/>
                  </a:cubicBezTo>
                  <a:cubicBezTo>
                    <a:pt x="285" y="24793"/>
                    <a:pt x="105" y="25015"/>
                    <a:pt x="78" y="25277"/>
                  </a:cubicBezTo>
                  <a:cubicBezTo>
                    <a:pt x="1" y="25940"/>
                    <a:pt x="67" y="27284"/>
                    <a:pt x="1281" y="28978"/>
                  </a:cubicBezTo>
                  <a:cubicBezTo>
                    <a:pt x="1997" y="29978"/>
                    <a:pt x="3031" y="30606"/>
                    <a:pt x="4004" y="30998"/>
                  </a:cubicBezTo>
                  <a:cubicBezTo>
                    <a:pt x="4734" y="31290"/>
                    <a:pt x="5495" y="31492"/>
                    <a:pt x="6274" y="31600"/>
                  </a:cubicBezTo>
                  <a:cubicBezTo>
                    <a:pt x="6306" y="31604"/>
                    <a:pt x="6338" y="31607"/>
                    <a:pt x="6370" y="31607"/>
                  </a:cubicBezTo>
                  <a:cubicBezTo>
                    <a:pt x="6584" y="31607"/>
                    <a:pt x="6786" y="31502"/>
                    <a:pt x="6910" y="31322"/>
                  </a:cubicBezTo>
                  <a:cubicBezTo>
                    <a:pt x="7245" y="30841"/>
                    <a:pt x="7617" y="30386"/>
                    <a:pt x="8021" y="29959"/>
                  </a:cubicBezTo>
                  <a:cubicBezTo>
                    <a:pt x="8023" y="29957"/>
                    <a:pt x="8026" y="29956"/>
                    <a:pt x="8027" y="29953"/>
                  </a:cubicBezTo>
                  <a:cubicBezTo>
                    <a:pt x="8580" y="29385"/>
                    <a:pt x="9246" y="28853"/>
                    <a:pt x="9925" y="28685"/>
                  </a:cubicBezTo>
                  <a:cubicBezTo>
                    <a:pt x="11275" y="28353"/>
                    <a:pt x="13631" y="28302"/>
                    <a:pt x="16173" y="26813"/>
                  </a:cubicBezTo>
                  <a:cubicBezTo>
                    <a:pt x="16467" y="26641"/>
                    <a:pt x="16763" y="26449"/>
                    <a:pt x="17062" y="26237"/>
                  </a:cubicBezTo>
                  <a:cubicBezTo>
                    <a:pt x="17070" y="26235"/>
                    <a:pt x="17074" y="26232"/>
                    <a:pt x="17078" y="26226"/>
                  </a:cubicBezTo>
                  <a:cubicBezTo>
                    <a:pt x="17338" y="26038"/>
                    <a:pt x="17598" y="25835"/>
                    <a:pt x="17858" y="25615"/>
                  </a:cubicBezTo>
                  <a:cubicBezTo>
                    <a:pt x="18385" y="25167"/>
                    <a:pt x="18847" y="24666"/>
                    <a:pt x="19258" y="24133"/>
                  </a:cubicBezTo>
                  <a:cubicBezTo>
                    <a:pt x="19339" y="24034"/>
                    <a:pt x="19415" y="23931"/>
                    <a:pt x="19491" y="23828"/>
                  </a:cubicBezTo>
                  <a:cubicBezTo>
                    <a:pt x="21376" y="21240"/>
                    <a:pt x="22139" y="18097"/>
                    <a:pt x="23112" y="17098"/>
                  </a:cubicBezTo>
                  <a:cubicBezTo>
                    <a:pt x="24329" y="15846"/>
                    <a:pt x="28367" y="12730"/>
                    <a:pt x="28954" y="10716"/>
                  </a:cubicBezTo>
                  <a:cubicBezTo>
                    <a:pt x="28954" y="10716"/>
                    <a:pt x="28966" y="10712"/>
                    <a:pt x="28992" y="10699"/>
                  </a:cubicBezTo>
                  <a:cubicBezTo>
                    <a:pt x="29460" y="10489"/>
                    <a:pt x="34172" y="8297"/>
                    <a:pt x="33615" y="5387"/>
                  </a:cubicBezTo>
                  <a:lnTo>
                    <a:pt x="33615" y="5384"/>
                  </a:lnTo>
                  <a:cubicBezTo>
                    <a:pt x="33588" y="5249"/>
                    <a:pt x="33552" y="5114"/>
                    <a:pt x="33507" y="4984"/>
                  </a:cubicBezTo>
                  <a:cubicBezTo>
                    <a:pt x="33507" y="4984"/>
                    <a:pt x="24760" y="7283"/>
                    <a:pt x="23264" y="8235"/>
                  </a:cubicBezTo>
                  <a:cubicBezTo>
                    <a:pt x="21809" y="9158"/>
                    <a:pt x="19878" y="10840"/>
                    <a:pt x="19769" y="10934"/>
                  </a:cubicBezTo>
                  <a:cubicBezTo>
                    <a:pt x="19837" y="10816"/>
                    <a:pt x="20955" y="8892"/>
                    <a:pt x="21598" y="5769"/>
                  </a:cubicBezTo>
                  <a:cubicBezTo>
                    <a:pt x="22260" y="2551"/>
                    <a:pt x="22168" y="5"/>
                    <a:pt x="21504" y="0"/>
                  </a:cubicBezTo>
                  <a:cubicBezTo>
                    <a:pt x="21504" y="0"/>
                    <a:pt x="21504" y="0"/>
                    <a:pt x="2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2570225" y="2253675"/>
              <a:ext cx="549075" cy="623450"/>
            </a:xfrm>
            <a:custGeom>
              <a:avLst/>
              <a:gdLst/>
              <a:ahLst/>
              <a:cxnLst/>
              <a:rect l="l" t="t" r="r" b="b"/>
              <a:pathLst>
                <a:path w="21963" h="24938" extrusionOk="0">
                  <a:moveTo>
                    <a:pt x="21004" y="1"/>
                  </a:moveTo>
                  <a:cubicBezTo>
                    <a:pt x="20997" y="1"/>
                    <a:pt x="20990" y="1"/>
                    <a:pt x="20982" y="1"/>
                  </a:cubicBezTo>
                  <a:cubicBezTo>
                    <a:pt x="20874" y="9"/>
                    <a:pt x="20781" y="76"/>
                    <a:pt x="20740" y="174"/>
                  </a:cubicBezTo>
                  <a:cubicBezTo>
                    <a:pt x="20224" y="1342"/>
                    <a:pt x="18475" y="5326"/>
                    <a:pt x="17590" y="7563"/>
                  </a:cubicBezTo>
                  <a:cubicBezTo>
                    <a:pt x="16878" y="9361"/>
                    <a:pt x="15705" y="11093"/>
                    <a:pt x="14101" y="12710"/>
                  </a:cubicBezTo>
                  <a:cubicBezTo>
                    <a:pt x="13724" y="13093"/>
                    <a:pt x="13470" y="13756"/>
                    <a:pt x="13224" y="14397"/>
                  </a:cubicBezTo>
                  <a:cubicBezTo>
                    <a:pt x="12997" y="14989"/>
                    <a:pt x="12783" y="15549"/>
                    <a:pt x="12494" y="15849"/>
                  </a:cubicBezTo>
                  <a:cubicBezTo>
                    <a:pt x="11886" y="16480"/>
                    <a:pt x="9570" y="18355"/>
                    <a:pt x="5203" y="21748"/>
                  </a:cubicBezTo>
                  <a:cubicBezTo>
                    <a:pt x="3052" y="23420"/>
                    <a:pt x="1773" y="24143"/>
                    <a:pt x="1078" y="24458"/>
                  </a:cubicBezTo>
                  <a:cubicBezTo>
                    <a:pt x="519" y="24711"/>
                    <a:pt x="235" y="24745"/>
                    <a:pt x="122" y="24745"/>
                  </a:cubicBezTo>
                  <a:cubicBezTo>
                    <a:pt x="80" y="24745"/>
                    <a:pt x="62" y="24740"/>
                    <a:pt x="61" y="24740"/>
                  </a:cubicBezTo>
                  <a:lnTo>
                    <a:pt x="61" y="24740"/>
                  </a:lnTo>
                  <a:cubicBezTo>
                    <a:pt x="63" y="24742"/>
                    <a:pt x="64" y="24742"/>
                    <a:pt x="66" y="24742"/>
                  </a:cubicBezTo>
                  <a:lnTo>
                    <a:pt x="1" y="24923"/>
                  </a:lnTo>
                  <a:cubicBezTo>
                    <a:pt x="35" y="24932"/>
                    <a:pt x="71" y="24937"/>
                    <a:pt x="107" y="24937"/>
                  </a:cubicBezTo>
                  <a:cubicBezTo>
                    <a:pt x="113" y="24937"/>
                    <a:pt x="118" y="24937"/>
                    <a:pt x="123" y="24937"/>
                  </a:cubicBezTo>
                  <a:cubicBezTo>
                    <a:pt x="269" y="24937"/>
                    <a:pt x="556" y="24894"/>
                    <a:pt x="1072" y="24669"/>
                  </a:cubicBezTo>
                  <a:cubicBezTo>
                    <a:pt x="2086" y="24229"/>
                    <a:pt x="3555" y="23271"/>
                    <a:pt x="5321" y="21898"/>
                  </a:cubicBezTo>
                  <a:cubicBezTo>
                    <a:pt x="9693" y="18498"/>
                    <a:pt x="12018" y="16620"/>
                    <a:pt x="12632" y="15980"/>
                  </a:cubicBezTo>
                  <a:cubicBezTo>
                    <a:pt x="12948" y="15652"/>
                    <a:pt x="13168" y="15076"/>
                    <a:pt x="13403" y="14465"/>
                  </a:cubicBezTo>
                  <a:cubicBezTo>
                    <a:pt x="13641" y="13841"/>
                    <a:pt x="13887" y="13197"/>
                    <a:pt x="14236" y="12845"/>
                  </a:cubicBezTo>
                  <a:cubicBezTo>
                    <a:pt x="14825" y="12258"/>
                    <a:pt x="15372" y="11630"/>
                    <a:pt x="15873" y="10967"/>
                  </a:cubicBezTo>
                  <a:cubicBezTo>
                    <a:pt x="16679" y="9892"/>
                    <a:pt x="17317" y="8772"/>
                    <a:pt x="17768" y="7635"/>
                  </a:cubicBezTo>
                  <a:cubicBezTo>
                    <a:pt x="18652" y="5401"/>
                    <a:pt x="20398" y="1418"/>
                    <a:pt x="20914" y="252"/>
                  </a:cubicBezTo>
                  <a:cubicBezTo>
                    <a:pt x="20928" y="219"/>
                    <a:pt x="20960" y="195"/>
                    <a:pt x="20997" y="192"/>
                  </a:cubicBezTo>
                  <a:cubicBezTo>
                    <a:pt x="20998" y="192"/>
                    <a:pt x="21000" y="192"/>
                    <a:pt x="21001" y="192"/>
                  </a:cubicBezTo>
                  <a:cubicBezTo>
                    <a:pt x="21038" y="192"/>
                    <a:pt x="21072" y="209"/>
                    <a:pt x="21092" y="239"/>
                  </a:cubicBezTo>
                  <a:cubicBezTo>
                    <a:pt x="21352" y="642"/>
                    <a:pt x="21766" y="1532"/>
                    <a:pt x="21620" y="2970"/>
                  </a:cubicBezTo>
                  <a:cubicBezTo>
                    <a:pt x="21344" y="5696"/>
                    <a:pt x="20724" y="7739"/>
                    <a:pt x="20251" y="8974"/>
                  </a:cubicBezTo>
                  <a:cubicBezTo>
                    <a:pt x="19738" y="10311"/>
                    <a:pt x="19286" y="11014"/>
                    <a:pt x="19281" y="11020"/>
                  </a:cubicBezTo>
                  <a:cubicBezTo>
                    <a:pt x="19237" y="11096"/>
                    <a:pt x="19300" y="11167"/>
                    <a:pt x="19366" y="11167"/>
                  </a:cubicBezTo>
                  <a:cubicBezTo>
                    <a:pt x="19393" y="11167"/>
                    <a:pt x="19421" y="11155"/>
                    <a:pt x="19442" y="11125"/>
                  </a:cubicBezTo>
                  <a:cubicBezTo>
                    <a:pt x="19461" y="11097"/>
                    <a:pt x="19908" y="10405"/>
                    <a:pt x="20427" y="9050"/>
                  </a:cubicBezTo>
                  <a:cubicBezTo>
                    <a:pt x="20905" y="7803"/>
                    <a:pt x="21531" y="5740"/>
                    <a:pt x="21811" y="2989"/>
                  </a:cubicBezTo>
                  <a:cubicBezTo>
                    <a:pt x="21963" y="1494"/>
                    <a:pt x="21527" y="560"/>
                    <a:pt x="21252" y="136"/>
                  </a:cubicBezTo>
                  <a:cubicBezTo>
                    <a:pt x="21197" y="52"/>
                    <a:pt x="21104" y="1"/>
                    <a:pt x="2100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2997500" y="2380750"/>
              <a:ext cx="400975" cy="187275"/>
            </a:xfrm>
            <a:custGeom>
              <a:avLst/>
              <a:gdLst/>
              <a:ahLst/>
              <a:cxnLst/>
              <a:rect l="l" t="t" r="r" b="b"/>
              <a:pathLst>
                <a:path w="16039" h="7491" extrusionOk="0">
                  <a:moveTo>
                    <a:pt x="15931" y="1"/>
                  </a:moveTo>
                  <a:cubicBezTo>
                    <a:pt x="15921" y="1"/>
                    <a:pt x="15912" y="2"/>
                    <a:pt x="15902" y="5"/>
                  </a:cubicBezTo>
                  <a:cubicBezTo>
                    <a:pt x="15828" y="27"/>
                    <a:pt x="8359" y="2209"/>
                    <a:pt x="6844" y="2740"/>
                  </a:cubicBezTo>
                  <a:cubicBezTo>
                    <a:pt x="5375" y="3256"/>
                    <a:pt x="4689" y="3870"/>
                    <a:pt x="3442" y="4984"/>
                  </a:cubicBezTo>
                  <a:lnTo>
                    <a:pt x="3233" y="5171"/>
                  </a:lnTo>
                  <a:cubicBezTo>
                    <a:pt x="1902" y="6359"/>
                    <a:pt x="107" y="7302"/>
                    <a:pt x="90" y="7311"/>
                  </a:cubicBezTo>
                  <a:cubicBezTo>
                    <a:pt x="1" y="7357"/>
                    <a:pt x="34" y="7491"/>
                    <a:pt x="134" y="7491"/>
                  </a:cubicBezTo>
                  <a:cubicBezTo>
                    <a:pt x="148" y="7491"/>
                    <a:pt x="164" y="7488"/>
                    <a:pt x="177" y="7481"/>
                  </a:cubicBezTo>
                  <a:cubicBezTo>
                    <a:pt x="196" y="7472"/>
                    <a:pt x="2010" y="6518"/>
                    <a:pt x="3360" y="5312"/>
                  </a:cubicBezTo>
                  <a:lnTo>
                    <a:pt x="3569" y="5127"/>
                  </a:lnTo>
                  <a:cubicBezTo>
                    <a:pt x="4797" y="4029"/>
                    <a:pt x="5475" y="3424"/>
                    <a:pt x="6908" y="2921"/>
                  </a:cubicBezTo>
                  <a:cubicBezTo>
                    <a:pt x="8418" y="2390"/>
                    <a:pt x="15880" y="211"/>
                    <a:pt x="15956" y="189"/>
                  </a:cubicBezTo>
                  <a:cubicBezTo>
                    <a:pt x="16009" y="175"/>
                    <a:pt x="16039" y="121"/>
                    <a:pt x="16023" y="70"/>
                  </a:cubicBezTo>
                  <a:cubicBezTo>
                    <a:pt x="16011" y="28"/>
                    <a:pt x="15972" y="1"/>
                    <a:pt x="1593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2727825" y="2470900"/>
              <a:ext cx="564350" cy="575350"/>
            </a:xfrm>
            <a:custGeom>
              <a:avLst/>
              <a:gdLst/>
              <a:ahLst/>
              <a:cxnLst/>
              <a:rect l="l" t="t" r="r" b="b"/>
              <a:pathLst>
                <a:path w="22574" h="23014" extrusionOk="0">
                  <a:moveTo>
                    <a:pt x="21926" y="1"/>
                  </a:moveTo>
                  <a:cubicBezTo>
                    <a:pt x="21819" y="1"/>
                    <a:pt x="21712" y="32"/>
                    <a:pt x="21620" y="94"/>
                  </a:cubicBezTo>
                  <a:cubicBezTo>
                    <a:pt x="20155" y="1073"/>
                    <a:pt x="16889" y="3498"/>
                    <a:pt x="16010" y="4183"/>
                  </a:cubicBezTo>
                  <a:cubicBezTo>
                    <a:pt x="15307" y="4730"/>
                    <a:pt x="14943" y="5095"/>
                    <a:pt x="13849" y="6352"/>
                  </a:cubicBezTo>
                  <a:cubicBezTo>
                    <a:pt x="13198" y="7102"/>
                    <a:pt x="12570" y="7966"/>
                    <a:pt x="12563" y="7975"/>
                  </a:cubicBezTo>
                  <a:cubicBezTo>
                    <a:pt x="12509" y="8049"/>
                    <a:pt x="12574" y="8129"/>
                    <a:pt x="12643" y="8129"/>
                  </a:cubicBezTo>
                  <a:cubicBezTo>
                    <a:pt x="12670" y="8129"/>
                    <a:pt x="12698" y="8116"/>
                    <a:pt x="12719" y="8086"/>
                  </a:cubicBezTo>
                  <a:cubicBezTo>
                    <a:pt x="12725" y="8078"/>
                    <a:pt x="13347" y="7220"/>
                    <a:pt x="13993" y="6479"/>
                  </a:cubicBezTo>
                  <a:cubicBezTo>
                    <a:pt x="15078" y="5232"/>
                    <a:pt x="15437" y="4872"/>
                    <a:pt x="16127" y="4334"/>
                  </a:cubicBezTo>
                  <a:cubicBezTo>
                    <a:pt x="17004" y="3650"/>
                    <a:pt x="20265" y="1229"/>
                    <a:pt x="21726" y="253"/>
                  </a:cubicBezTo>
                  <a:cubicBezTo>
                    <a:pt x="21786" y="212"/>
                    <a:pt x="21855" y="191"/>
                    <a:pt x="21926" y="191"/>
                  </a:cubicBezTo>
                  <a:cubicBezTo>
                    <a:pt x="21972" y="191"/>
                    <a:pt x="22019" y="200"/>
                    <a:pt x="22063" y="218"/>
                  </a:cubicBezTo>
                  <a:cubicBezTo>
                    <a:pt x="22175" y="266"/>
                    <a:pt x="22259" y="366"/>
                    <a:pt x="22283" y="486"/>
                  </a:cubicBezTo>
                  <a:cubicBezTo>
                    <a:pt x="22380" y="951"/>
                    <a:pt x="22367" y="1397"/>
                    <a:pt x="22247" y="1811"/>
                  </a:cubicBezTo>
                  <a:cubicBezTo>
                    <a:pt x="21958" y="2806"/>
                    <a:pt x="20568" y="4364"/>
                    <a:pt x="19792" y="5129"/>
                  </a:cubicBezTo>
                  <a:cubicBezTo>
                    <a:pt x="19594" y="5324"/>
                    <a:pt x="19259" y="5614"/>
                    <a:pt x="18872" y="5949"/>
                  </a:cubicBezTo>
                  <a:cubicBezTo>
                    <a:pt x="17845" y="6837"/>
                    <a:pt x="16441" y="8053"/>
                    <a:pt x="15997" y="8870"/>
                  </a:cubicBezTo>
                  <a:cubicBezTo>
                    <a:pt x="15827" y="9181"/>
                    <a:pt x="15595" y="9711"/>
                    <a:pt x="15300" y="10382"/>
                  </a:cubicBezTo>
                  <a:cubicBezTo>
                    <a:pt x="14569" y="12053"/>
                    <a:pt x="13463" y="14579"/>
                    <a:pt x="12354" y="15804"/>
                  </a:cubicBezTo>
                  <a:cubicBezTo>
                    <a:pt x="10842" y="17474"/>
                    <a:pt x="8594" y="18836"/>
                    <a:pt x="7293" y="19188"/>
                  </a:cubicBezTo>
                  <a:cubicBezTo>
                    <a:pt x="6428" y="19419"/>
                    <a:pt x="5668" y="19521"/>
                    <a:pt x="4998" y="19608"/>
                  </a:cubicBezTo>
                  <a:cubicBezTo>
                    <a:pt x="4107" y="19727"/>
                    <a:pt x="3404" y="19819"/>
                    <a:pt x="2817" y="20164"/>
                  </a:cubicBezTo>
                  <a:cubicBezTo>
                    <a:pt x="1746" y="20789"/>
                    <a:pt x="416" y="22082"/>
                    <a:pt x="24" y="22875"/>
                  </a:cubicBezTo>
                  <a:cubicBezTo>
                    <a:pt x="0" y="22923"/>
                    <a:pt x="19" y="22980"/>
                    <a:pt x="67" y="23004"/>
                  </a:cubicBezTo>
                  <a:cubicBezTo>
                    <a:pt x="80" y="23010"/>
                    <a:pt x="96" y="23013"/>
                    <a:pt x="110" y="23013"/>
                  </a:cubicBezTo>
                  <a:cubicBezTo>
                    <a:pt x="146" y="23013"/>
                    <a:pt x="180" y="22993"/>
                    <a:pt x="196" y="22959"/>
                  </a:cubicBezTo>
                  <a:cubicBezTo>
                    <a:pt x="567" y="22207"/>
                    <a:pt x="1888" y="20928"/>
                    <a:pt x="2913" y="20329"/>
                  </a:cubicBezTo>
                  <a:cubicBezTo>
                    <a:pt x="3467" y="20005"/>
                    <a:pt x="4154" y="19915"/>
                    <a:pt x="5024" y="19799"/>
                  </a:cubicBezTo>
                  <a:cubicBezTo>
                    <a:pt x="5700" y="19710"/>
                    <a:pt x="6466" y="19608"/>
                    <a:pt x="7342" y="19372"/>
                  </a:cubicBezTo>
                  <a:cubicBezTo>
                    <a:pt x="8018" y="19189"/>
                    <a:pt x="8924" y="18750"/>
                    <a:pt x="9830" y="18164"/>
                  </a:cubicBezTo>
                  <a:cubicBezTo>
                    <a:pt x="10540" y="17706"/>
                    <a:pt x="11580" y="16946"/>
                    <a:pt x="12497" y="15932"/>
                  </a:cubicBezTo>
                  <a:cubicBezTo>
                    <a:pt x="13625" y="14683"/>
                    <a:pt x="14739" y="12142"/>
                    <a:pt x="15476" y="10458"/>
                  </a:cubicBezTo>
                  <a:cubicBezTo>
                    <a:pt x="15756" y="9819"/>
                    <a:pt x="15998" y="9265"/>
                    <a:pt x="16163" y="8960"/>
                  </a:cubicBezTo>
                  <a:cubicBezTo>
                    <a:pt x="16592" y="8175"/>
                    <a:pt x="17982" y="6972"/>
                    <a:pt x="18996" y="6093"/>
                  </a:cubicBezTo>
                  <a:cubicBezTo>
                    <a:pt x="19386" y="5757"/>
                    <a:pt x="19724" y="5465"/>
                    <a:pt x="19927" y="5265"/>
                  </a:cubicBezTo>
                  <a:cubicBezTo>
                    <a:pt x="20144" y="5051"/>
                    <a:pt x="22063" y="3134"/>
                    <a:pt x="22431" y="1865"/>
                  </a:cubicBezTo>
                  <a:cubicBezTo>
                    <a:pt x="22559" y="1419"/>
                    <a:pt x="22573" y="943"/>
                    <a:pt x="22470" y="448"/>
                  </a:cubicBezTo>
                  <a:cubicBezTo>
                    <a:pt x="22434" y="264"/>
                    <a:pt x="22307" y="112"/>
                    <a:pt x="22134" y="42"/>
                  </a:cubicBezTo>
                  <a:cubicBezTo>
                    <a:pt x="22067" y="14"/>
                    <a:pt x="21996" y="1"/>
                    <a:pt x="2192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062375" y="2256725"/>
              <a:ext cx="41000" cy="62475"/>
            </a:xfrm>
            <a:custGeom>
              <a:avLst/>
              <a:gdLst/>
              <a:ahLst/>
              <a:cxnLst/>
              <a:rect l="l" t="t" r="r" b="b"/>
              <a:pathLst>
                <a:path w="1640" h="2499" extrusionOk="0">
                  <a:moveTo>
                    <a:pt x="1236" y="1"/>
                  </a:moveTo>
                  <a:cubicBezTo>
                    <a:pt x="1172" y="1"/>
                    <a:pt x="1109" y="67"/>
                    <a:pt x="1149" y="141"/>
                  </a:cubicBezTo>
                  <a:cubicBezTo>
                    <a:pt x="1401" y="579"/>
                    <a:pt x="1441" y="1115"/>
                    <a:pt x="1252" y="1544"/>
                  </a:cubicBezTo>
                  <a:cubicBezTo>
                    <a:pt x="1054" y="1993"/>
                    <a:pt x="590" y="2308"/>
                    <a:pt x="127" y="2308"/>
                  </a:cubicBezTo>
                  <a:cubicBezTo>
                    <a:pt x="0" y="2308"/>
                    <a:pt x="0" y="2499"/>
                    <a:pt x="127" y="2499"/>
                  </a:cubicBezTo>
                  <a:cubicBezTo>
                    <a:pt x="663" y="2499"/>
                    <a:pt x="1198" y="2137"/>
                    <a:pt x="1426" y="1620"/>
                  </a:cubicBezTo>
                  <a:cubicBezTo>
                    <a:pt x="1639" y="1137"/>
                    <a:pt x="1598" y="535"/>
                    <a:pt x="1315" y="46"/>
                  </a:cubicBezTo>
                  <a:cubicBezTo>
                    <a:pt x="1295" y="14"/>
                    <a:pt x="1265" y="1"/>
                    <a:pt x="123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324525" y="2382500"/>
              <a:ext cx="70575" cy="45350"/>
            </a:xfrm>
            <a:custGeom>
              <a:avLst/>
              <a:gdLst/>
              <a:ahLst/>
              <a:cxnLst/>
              <a:rect l="l" t="t" r="r" b="b"/>
              <a:pathLst>
                <a:path w="2823" h="1814" extrusionOk="0">
                  <a:moveTo>
                    <a:pt x="2717" y="1"/>
                  </a:moveTo>
                  <a:cubicBezTo>
                    <a:pt x="2668" y="1"/>
                    <a:pt x="2620" y="34"/>
                    <a:pt x="2621" y="98"/>
                  </a:cubicBezTo>
                  <a:cubicBezTo>
                    <a:pt x="2629" y="411"/>
                    <a:pt x="2455" y="736"/>
                    <a:pt x="2102" y="1068"/>
                  </a:cubicBezTo>
                  <a:cubicBezTo>
                    <a:pt x="1776" y="1374"/>
                    <a:pt x="1465" y="1550"/>
                    <a:pt x="1149" y="1606"/>
                  </a:cubicBezTo>
                  <a:cubicBezTo>
                    <a:pt x="1089" y="1617"/>
                    <a:pt x="1026" y="1622"/>
                    <a:pt x="961" y="1622"/>
                  </a:cubicBezTo>
                  <a:cubicBezTo>
                    <a:pt x="684" y="1622"/>
                    <a:pt x="381" y="1518"/>
                    <a:pt x="210" y="1266"/>
                  </a:cubicBezTo>
                  <a:cubicBezTo>
                    <a:pt x="189" y="1235"/>
                    <a:pt x="160" y="1222"/>
                    <a:pt x="132" y="1222"/>
                  </a:cubicBezTo>
                  <a:cubicBezTo>
                    <a:pt x="65" y="1222"/>
                    <a:pt x="0" y="1297"/>
                    <a:pt x="51" y="1373"/>
                  </a:cubicBezTo>
                  <a:cubicBezTo>
                    <a:pt x="238" y="1650"/>
                    <a:pt x="586" y="1814"/>
                    <a:pt x="960" y="1814"/>
                  </a:cubicBezTo>
                  <a:cubicBezTo>
                    <a:pt x="1035" y="1814"/>
                    <a:pt x="1109" y="1807"/>
                    <a:pt x="1182" y="1795"/>
                  </a:cubicBezTo>
                  <a:cubicBezTo>
                    <a:pt x="1534" y="1733"/>
                    <a:pt x="1879" y="1541"/>
                    <a:pt x="2234" y="1208"/>
                  </a:cubicBezTo>
                  <a:cubicBezTo>
                    <a:pt x="2628" y="836"/>
                    <a:pt x="2823" y="462"/>
                    <a:pt x="2813" y="94"/>
                  </a:cubicBezTo>
                  <a:cubicBezTo>
                    <a:pt x="2811" y="31"/>
                    <a:pt x="2764" y="1"/>
                    <a:pt x="2717"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3213900" y="2472575"/>
              <a:ext cx="61725" cy="47450"/>
            </a:xfrm>
            <a:custGeom>
              <a:avLst/>
              <a:gdLst/>
              <a:ahLst/>
              <a:cxnLst/>
              <a:rect l="l" t="t" r="r" b="b"/>
              <a:pathLst>
                <a:path w="2469" h="1898" extrusionOk="0">
                  <a:moveTo>
                    <a:pt x="2284" y="0"/>
                  </a:moveTo>
                  <a:cubicBezTo>
                    <a:pt x="2276" y="0"/>
                    <a:pt x="2268" y="1"/>
                    <a:pt x="2259" y="4"/>
                  </a:cubicBezTo>
                  <a:cubicBezTo>
                    <a:pt x="2207" y="18"/>
                    <a:pt x="2177" y="73"/>
                    <a:pt x="2193" y="124"/>
                  </a:cubicBezTo>
                  <a:cubicBezTo>
                    <a:pt x="2271" y="432"/>
                    <a:pt x="2224" y="759"/>
                    <a:pt x="2063" y="1032"/>
                  </a:cubicBezTo>
                  <a:cubicBezTo>
                    <a:pt x="1907" y="1298"/>
                    <a:pt x="1644" y="1512"/>
                    <a:pt x="1341" y="1622"/>
                  </a:cubicBezTo>
                  <a:cubicBezTo>
                    <a:pt x="1179" y="1678"/>
                    <a:pt x="1011" y="1706"/>
                    <a:pt x="843" y="1706"/>
                  </a:cubicBezTo>
                  <a:cubicBezTo>
                    <a:pt x="619" y="1706"/>
                    <a:pt x="395" y="1656"/>
                    <a:pt x="189" y="1555"/>
                  </a:cubicBezTo>
                  <a:cubicBezTo>
                    <a:pt x="172" y="1546"/>
                    <a:pt x="156" y="1542"/>
                    <a:pt x="140" y="1542"/>
                  </a:cubicBezTo>
                  <a:cubicBezTo>
                    <a:pt x="51" y="1542"/>
                    <a:pt x="0" y="1681"/>
                    <a:pt x="103" y="1727"/>
                  </a:cubicBezTo>
                  <a:cubicBezTo>
                    <a:pt x="335" y="1839"/>
                    <a:pt x="589" y="1898"/>
                    <a:pt x="846" y="1898"/>
                  </a:cubicBezTo>
                  <a:cubicBezTo>
                    <a:pt x="1036" y="1898"/>
                    <a:pt x="1227" y="1865"/>
                    <a:pt x="1406" y="1801"/>
                  </a:cubicBezTo>
                  <a:cubicBezTo>
                    <a:pt x="1750" y="1681"/>
                    <a:pt x="2040" y="1443"/>
                    <a:pt x="2226" y="1128"/>
                  </a:cubicBezTo>
                  <a:cubicBezTo>
                    <a:pt x="2415" y="811"/>
                    <a:pt x="2469" y="432"/>
                    <a:pt x="2378" y="75"/>
                  </a:cubicBezTo>
                  <a:cubicBezTo>
                    <a:pt x="2368" y="31"/>
                    <a:pt x="2328" y="0"/>
                    <a:pt x="228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2738700" y="2670125"/>
              <a:ext cx="784100" cy="789525"/>
            </a:xfrm>
            <a:custGeom>
              <a:avLst/>
              <a:gdLst/>
              <a:ahLst/>
              <a:cxnLst/>
              <a:rect l="l" t="t" r="r" b="b"/>
              <a:pathLst>
                <a:path w="31364" h="31581" extrusionOk="0">
                  <a:moveTo>
                    <a:pt x="28958" y="1"/>
                  </a:moveTo>
                  <a:cubicBezTo>
                    <a:pt x="26060" y="1"/>
                    <a:pt x="25407" y="3928"/>
                    <a:pt x="25407" y="3928"/>
                  </a:cubicBezTo>
                  <a:cubicBezTo>
                    <a:pt x="23317" y="4550"/>
                    <a:pt x="23678" y="6426"/>
                    <a:pt x="23678" y="6426"/>
                  </a:cubicBezTo>
                  <a:cubicBezTo>
                    <a:pt x="23678" y="6426"/>
                    <a:pt x="22516" y="8195"/>
                    <a:pt x="20966" y="9554"/>
                  </a:cubicBezTo>
                  <a:cubicBezTo>
                    <a:pt x="19573" y="10775"/>
                    <a:pt x="17683" y="11092"/>
                    <a:pt x="17317" y="11141"/>
                  </a:cubicBezTo>
                  <a:cubicBezTo>
                    <a:pt x="17296" y="11146"/>
                    <a:pt x="17274" y="11149"/>
                    <a:pt x="17253" y="11151"/>
                  </a:cubicBezTo>
                  <a:cubicBezTo>
                    <a:pt x="17253" y="11151"/>
                    <a:pt x="18205" y="9907"/>
                    <a:pt x="19463" y="9091"/>
                  </a:cubicBezTo>
                  <a:cubicBezTo>
                    <a:pt x="20720" y="8276"/>
                    <a:pt x="22315" y="7041"/>
                    <a:pt x="22492" y="5198"/>
                  </a:cubicBezTo>
                  <a:cubicBezTo>
                    <a:pt x="22619" y="3857"/>
                    <a:pt x="21999" y="3479"/>
                    <a:pt x="21651" y="3371"/>
                  </a:cubicBezTo>
                  <a:cubicBezTo>
                    <a:pt x="21578" y="3348"/>
                    <a:pt x="21502" y="3332"/>
                    <a:pt x="21424" y="3327"/>
                  </a:cubicBezTo>
                  <a:cubicBezTo>
                    <a:pt x="21424" y="3327"/>
                    <a:pt x="16969" y="6919"/>
                    <a:pt x="14876" y="8206"/>
                  </a:cubicBezTo>
                  <a:cubicBezTo>
                    <a:pt x="12782" y="9493"/>
                    <a:pt x="9731" y="10168"/>
                    <a:pt x="6926" y="12342"/>
                  </a:cubicBezTo>
                  <a:cubicBezTo>
                    <a:pt x="4117" y="14513"/>
                    <a:pt x="3048" y="19271"/>
                    <a:pt x="2274" y="22378"/>
                  </a:cubicBezTo>
                  <a:cubicBezTo>
                    <a:pt x="1501" y="25484"/>
                    <a:pt x="0" y="28248"/>
                    <a:pt x="0" y="28248"/>
                  </a:cubicBezTo>
                  <a:cubicBezTo>
                    <a:pt x="1373" y="30850"/>
                    <a:pt x="3779" y="31580"/>
                    <a:pt x="6047" y="31580"/>
                  </a:cubicBezTo>
                  <a:cubicBezTo>
                    <a:pt x="6654" y="31580"/>
                    <a:pt x="7251" y="31528"/>
                    <a:pt x="7816" y="31445"/>
                  </a:cubicBezTo>
                  <a:cubicBezTo>
                    <a:pt x="9956" y="31133"/>
                    <a:pt x="11632" y="30385"/>
                    <a:pt x="11632" y="30385"/>
                  </a:cubicBezTo>
                  <a:cubicBezTo>
                    <a:pt x="11511" y="27006"/>
                    <a:pt x="12176" y="23787"/>
                    <a:pt x="16250" y="21326"/>
                  </a:cubicBezTo>
                  <a:cubicBezTo>
                    <a:pt x="20327" y="18863"/>
                    <a:pt x="22806" y="18210"/>
                    <a:pt x="23465" y="17730"/>
                  </a:cubicBezTo>
                  <a:cubicBezTo>
                    <a:pt x="24006" y="17335"/>
                    <a:pt x="24231" y="16885"/>
                    <a:pt x="24319" y="16548"/>
                  </a:cubicBezTo>
                  <a:cubicBezTo>
                    <a:pt x="24401" y="16258"/>
                    <a:pt x="24379" y="16052"/>
                    <a:pt x="24379" y="16052"/>
                  </a:cubicBezTo>
                  <a:cubicBezTo>
                    <a:pt x="24379" y="16052"/>
                    <a:pt x="26065" y="14713"/>
                    <a:pt x="26630" y="13984"/>
                  </a:cubicBezTo>
                  <a:cubicBezTo>
                    <a:pt x="27200" y="13258"/>
                    <a:pt x="27103" y="11376"/>
                    <a:pt x="27103" y="11376"/>
                  </a:cubicBezTo>
                  <a:lnTo>
                    <a:pt x="31363" y="1371"/>
                  </a:lnTo>
                  <a:cubicBezTo>
                    <a:pt x="30948" y="925"/>
                    <a:pt x="30436" y="813"/>
                    <a:pt x="30025" y="813"/>
                  </a:cubicBezTo>
                  <a:cubicBezTo>
                    <a:pt x="29606" y="813"/>
                    <a:pt x="29291" y="930"/>
                    <a:pt x="29291" y="930"/>
                  </a:cubicBezTo>
                  <a:lnTo>
                    <a:pt x="29518" y="47"/>
                  </a:lnTo>
                  <a:cubicBezTo>
                    <a:pt x="29322" y="16"/>
                    <a:pt x="29136" y="1"/>
                    <a:pt x="28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2987125" y="2860375"/>
              <a:ext cx="54525" cy="52350"/>
            </a:xfrm>
            <a:custGeom>
              <a:avLst/>
              <a:gdLst/>
              <a:ahLst/>
              <a:cxnLst/>
              <a:rect l="l" t="t" r="r" b="b"/>
              <a:pathLst>
                <a:path w="2181" h="2094" extrusionOk="0">
                  <a:moveTo>
                    <a:pt x="2180" y="1"/>
                  </a:moveTo>
                  <a:lnTo>
                    <a:pt x="2180" y="1"/>
                  </a:lnTo>
                  <a:cubicBezTo>
                    <a:pt x="2063" y="31"/>
                    <a:pt x="1964" y="131"/>
                    <a:pt x="1877" y="226"/>
                  </a:cubicBezTo>
                  <a:cubicBezTo>
                    <a:pt x="1284" y="877"/>
                    <a:pt x="690" y="1554"/>
                    <a:pt x="0" y="2094"/>
                  </a:cubicBezTo>
                  <a:cubicBezTo>
                    <a:pt x="260" y="1906"/>
                    <a:pt x="519" y="1703"/>
                    <a:pt x="781" y="1483"/>
                  </a:cubicBezTo>
                  <a:cubicBezTo>
                    <a:pt x="1308" y="1035"/>
                    <a:pt x="1769" y="534"/>
                    <a:pt x="218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2735800" y="2750100"/>
              <a:ext cx="568125" cy="628575"/>
            </a:xfrm>
            <a:custGeom>
              <a:avLst/>
              <a:gdLst/>
              <a:ahLst/>
              <a:cxnLst/>
              <a:rect l="l" t="t" r="r" b="b"/>
              <a:pathLst>
                <a:path w="22725" h="25143" extrusionOk="0">
                  <a:moveTo>
                    <a:pt x="21819" y="1"/>
                  </a:moveTo>
                  <a:cubicBezTo>
                    <a:pt x="21656" y="1"/>
                    <a:pt x="21299" y="155"/>
                    <a:pt x="20270" y="893"/>
                  </a:cubicBezTo>
                  <a:cubicBezTo>
                    <a:pt x="19465" y="1469"/>
                    <a:pt x="18450" y="2257"/>
                    <a:pt x="17468" y="3020"/>
                  </a:cubicBezTo>
                  <a:cubicBezTo>
                    <a:pt x="16141" y="4052"/>
                    <a:pt x="14888" y="5024"/>
                    <a:pt x="14242" y="5413"/>
                  </a:cubicBezTo>
                  <a:cubicBezTo>
                    <a:pt x="13645" y="5772"/>
                    <a:pt x="13073" y="5979"/>
                    <a:pt x="12409" y="6222"/>
                  </a:cubicBezTo>
                  <a:cubicBezTo>
                    <a:pt x="11294" y="6628"/>
                    <a:pt x="9907" y="7133"/>
                    <a:pt x="7740" y="8608"/>
                  </a:cubicBezTo>
                  <a:cubicBezTo>
                    <a:pt x="6183" y="9667"/>
                    <a:pt x="5084" y="10949"/>
                    <a:pt x="4276" y="12640"/>
                  </a:cubicBezTo>
                  <a:cubicBezTo>
                    <a:pt x="3561" y="14139"/>
                    <a:pt x="3172" y="15763"/>
                    <a:pt x="2759" y="17479"/>
                  </a:cubicBezTo>
                  <a:lnTo>
                    <a:pt x="2717" y="17662"/>
                  </a:lnTo>
                  <a:cubicBezTo>
                    <a:pt x="1895" y="21084"/>
                    <a:pt x="49" y="24967"/>
                    <a:pt x="30" y="25006"/>
                  </a:cubicBezTo>
                  <a:cubicBezTo>
                    <a:pt x="0" y="25070"/>
                    <a:pt x="46" y="25143"/>
                    <a:pt x="118" y="25143"/>
                  </a:cubicBezTo>
                  <a:cubicBezTo>
                    <a:pt x="154" y="25143"/>
                    <a:pt x="188" y="25122"/>
                    <a:pt x="203" y="25089"/>
                  </a:cubicBezTo>
                  <a:cubicBezTo>
                    <a:pt x="222" y="25051"/>
                    <a:pt x="2076" y="21149"/>
                    <a:pt x="2902" y="17706"/>
                  </a:cubicBezTo>
                  <a:lnTo>
                    <a:pt x="2947" y="17524"/>
                  </a:lnTo>
                  <a:cubicBezTo>
                    <a:pt x="3746" y="14192"/>
                    <a:pt x="4502" y="11044"/>
                    <a:pt x="7848" y="8766"/>
                  </a:cubicBezTo>
                  <a:cubicBezTo>
                    <a:pt x="9996" y="7304"/>
                    <a:pt x="11370" y="6804"/>
                    <a:pt x="12474" y="6401"/>
                  </a:cubicBezTo>
                  <a:cubicBezTo>
                    <a:pt x="13147" y="6156"/>
                    <a:pt x="13728" y="5945"/>
                    <a:pt x="14340" y="5576"/>
                  </a:cubicBezTo>
                  <a:cubicBezTo>
                    <a:pt x="14997" y="5183"/>
                    <a:pt x="16254" y="4206"/>
                    <a:pt x="17585" y="3171"/>
                  </a:cubicBezTo>
                  <a:cubicBezTo>
                    <a:pt x="18548" y="2424"/>
                    <a:pt x="19544" y="1650"/>
                    <a:pt x="20339" y="1078"/>
                  </a:cubicBezTo>
                  <a:cubicBezTo>
                    <a:pt x="20766" y="771"/>
                    <a:pt x="21098" y="548"/>
                    <a:pt x="21348" y="401"/>
                  </a:cubicBezTo>
                  <a:cubicBezTo>
                    <a:pt x="21669" y="212"/>
                    <a:pt x="21783" y="192"/>
                    <a:pt x="21816" y="192"/>
                  </a:cubicBezTo>
                  <a:cubicBezTo>
                    <a:pt x="21821" y="192"/>
                    <a:pt x="21824" y="193"/>
                    <a:pt x="21826" y="193"/>
                  </a:cubicBezTo>
                  <a:cubicBezTo>
                    <a:pt x="22021" y="298"/>
                    <a:pt x="22343" y="820"/>
                    <a:pt x="22450" y="1535"/>
                  </a:cubicBezTo>
                  <a:cubicBezTo>
                    <a:pt x="22529" y="2078"/>
                    <a:pt x="22531" y="3122"/>
                    <a:pt x="21636" y="4002"/>
                  </a:cubicBezTo>
                  <a:cubicBezTo>
                    <a:pt x="20976" y="4651"/>
                    <a:pt x="20133" y="5302"/>
                    <a:pt x="19389" y="5875"/>
                  </a:cubicBezTo>
                  <a:cubicBezTo>
                    <a:pt x="18310" y="6706"/>
                    <a:pt x="17458" y="7363"/>
                    <a:pt x="17309" y="7850"/>
                  </a:cubicBezTo>
                  <a:cubicBezTo>
                    <a:pt x="17286" y="7925"/>
                    <a:pt x="17345" y="7974"/>
                    <a:pt x="17403" y="7974"/>
                  </a:cubicBezTo>
                  <a:cubicBezTo>
                    <a:pt x="17441" y="7974"/>
                    <a:pt x="17477" y="7954"/>
                    <a:pt x="17491" y="7907"/>
                  </a:cubicBezTo>
                  <a:cubicBezTo>
                    <a:pt x="17623" y="7477"/>
                    <a:pt x="18537" y="6773"/>
                    <a:pt x="19506" y="6027"/>
                  </a:cubicBezTo>
                  <a:cubicBezTo>
                    <a:pt x="20254" y="5449"/>
                    <a:pt x="21103" y="4796"/>
                    <a:pt x="21771" y="4137"/>
                  </a:cubicBezTo>
                  <a:cubicBezTo>
                    <a:pt x="22724" y="3198"/>
                    <a:pt x="22724" y="2087"/>
                    <a:pt x="22638" y="1508"/>
                  </a:cubicBezTo>
                  <a:cubicBezTo>
                    <a:pt x="22529" y="759"/>
                    <a:pt x="22183" y="164"/>
                    <a:pt x="21913" y="23"/>
                  </a:cubicBezTo>
                  <a:cubicBezTo>
                    <a:pt x="21889" y="10"/>
                    <a:pt x="21860" y="1"/>
                    <a:pt x="21819"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3335550" y="2893850"/>
              <a:ext cx="25" cy="25"/>
            </a:xfrm>
            <a:custGeom>
              <a:avLst/>
              <a:gdLst/>
              <a:ahLst/>
              <a:cxnLst/>
              <a:rect l="l" t="t" r="r" b="b"/>
              <a:pathLst>
                <a:path w="1" h="1" fill="none" extrusionOk="0">
                  <a:moveTo>
                    <a:pt x="0" y="1"/>
                  </a:moveTo>
                  <a:close/>
                </a:path>
              </a:pathLst>
            </a:custGeom>
            <a:noFill/>
            <a:ln w="4800" cap="rnd" cmpd="sng">
              <a:solidFill>
                <a:srgbClr val="2614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3324950" y="2762000"/>
              <a:ext cx="98625" cy="311825"/>
            </a:xfrm>
            <a:custGeom>
              <a:avLst/>
              <a:gdLst/>
              <a:ahLst/>
              <a:cxnLst/>
              <a:rect l="l" t="t" r="r" b="b"/>
              <a:pathLst>
                <a:path w="3945" h="12473" extrusionOk="0">
                  <a:moveTo>
                    <a:pt x="2816" y="1"/>
                  </a:moveTo>
                  <a:cubicBezTo>
                    <a:pt x="2258" y="1"/>
                    <a:pt x="1674" y="202"/>
                    <a:pt x="1170" y="566"/>
                  </a:cubicBezTo>
                  <a:cubicBezTo>
                    <a:pt x="718" y="893"/>
                    <a:pt x="373" y="1319"/>
                    <a:pt x="250" y="1707"/>
                  </a:cubicBezTo>
                  <a:cubicBezTo>
                    <a:pt x="1" y="2486"/>
                    <a:pt x="316" y="5172"/>
                    <a:pt x="329" y="5286"/>
                  </a:cubicBezTo>
                  <a:cubicBezTo>
                    <a:pt x="337" y="5342"/>
                    <a:pt x="380" y="5369"/>
                    <a:pt x="422" y="5369"/>
                  </a:cubicBezTo>
                  <a:cubicBezTo>
                    <a:pt x="474" y="5369"/>
                    <a:pt x="525" y="5331"/>
                    <a:pt x="519" y="5264"/>
                  </a:cubicBezTo>
                  <a:cubicBezTo>
                    <a:pt x="516" y="5235"/>
                    <a:pt x="194" y="2505"/>
                    <a:pt x="432" y="1765"/>
                  </a:cubicBezTo>
                  <a:cubicBezTo>
                    <a:pt x="643" y="1104"/>
                    <a:pt x="1648" y="193"/>
                    <a:pt x="2812" y="193"/>
                  </a:cubicBezTo>
                  <a:cubicBezTo>
                    <a:pt x="2823" y="193"/>
                    <a:pt x="2834" y="193"/>
                    <a:pt x="2845" y="193"/>
                  </a:cubicBezTo>
                  <a:cubicBezTo>
                    <a:pt x="2991" y="198"/>
                    <a:pt x="3110" y="312"/>
                    <a:pt x="3123" y="458"/>
                  </a:cubicBezTo>
                  <a:cubicBezTo>
                    <a:pt x="3264" y="2116"/>
                    <a:pt x="3380" y="3652"/>
                    <a:pt x="3480" y="5154"/>
                  </a:cubicBezTo>
                  <a:cubicBezTo>
                    <a:pt x="3498" y="5432"/>
                    <a:pt x="3521" y="5716"/>
                    <a:pt x="3545" y="5991"/>
                  </a:cubicBezTo>
                  <a:cubicBezTo>
                    <a:pt x="3647" y="7188"/>
                    <a:pt x="3751" y="8426"/>
                    <a:pt x="3415" y="9589"/>
                  </a:cubicBezTo>
                  <a:cubicBezTo>
                    <a:pt x="3152" y="10503"/>
                    <a:pt x="2277" y="11203"/>
                    <a:pt x="1575" y="11764"/>
                  </a:cubicBezTo>
                  <a:cubicBezTo>
                    <a:pt x="1360" y="11934"/>
                    <a:pt x="1132" y="12110"/>
                    <a:pt x="872" y="12301"/>
                  </a:cubicBezTo>
                  <a:cubicBezTo>
                    <a:pt x="797" y="12354"/>
                    <a:pt x="837" y="12472"/>
                    <a:pt x="929" y="12472"/>
                  </a:cubicBezTo>
                  <a:cubicBezTo>
                    <a:pt x="931" y="12472"/>
                    <a:pt x="933" y="12472"/>
                    <a:pt x="935" y="12472"/>
                  </a:cubicBezTo>
                  <a:cubicBezTo>
                    <a:pt x="953" y="12472"/>
                    <a:pt x="970" y="12466"/>
                    <a:pt x="984" y="12456"/>
                  </a:cubicBezTo>
                  <a:cubicBezTo>
                    <a:pt x="1246" y="12264"/>
                    <a:pt x="1478" y="12086"/>
                    <a:pt x="1694" y="11915"/>
                  </a:cubicBezTo>
                  <a:cubicBezTo>
                    <a:pt x="2417" y="11336"/>
                    <a:pt x="3318" y="10616"/>
                    <a:pt x="3599" y="9643"/>
                  </a:cubicBezTo>
                  <a:cubicBezTo>
                    <a:pt x="3945" y="8445"/>
                    <a:pt x="3839" y="7190"/>
                    <a:pt x="3736" y="5975"/>
                  </a:cubicBezTo>
                  <a:cubicBezTo>
                    <a:pt x="3712" y="5700"/>
                    <a:pt x="3688" y="5418"/>
                    <a:pt x="3671" y="5142"/>
                  </a:cubicBezTo>
                  <a:cubicBezTo>
                    <a:pt x="3572" y="3638"/>
                    <a:pt x="3455" y="2100"/>
                    <a:pt x="3314" y="442"/>
                  </a:cubicBezTo>
                  <a:cubicBezTo>
                    <a:pt x="3293" y="198"/>
                    <a:pt x="3088" y="4"/>
                    <a:pt x="2849" y="1"/>
                  </a:cubicBezTo>
                  <a:cubicBezTo>
                    <a:pt x="2838" y="1"/>
                    <a:pt x="2827" y="1"/>
                    <a:pt x="28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371350" y="2665900"/>
              <a:ext cx="109350" cy="104875"/>
            </a:xfrm>
            <a:custGeom>
              <a:avLst/>
              <a:gdLst/>
              <a:ahLst/>
              <a:cxnLst/>
              <a:rect l="l" t="t" r="r" b="b"/>
              <a:pathLst>
                <a:path w="4374" h="4195" extrusionOk="0">
                  <a:moveTo>
                    <a:pt x="3761" y="0"/>
                  </a:moveTo>
                  <a:cubicBezTo>
                    <a:pt x="3364" y="0"/>
                    <a:pt x="2750" y="121"/>
                    <a:pt x="1894" y="613"/>
                  </a:cubicBezTo>
                  <a:cubicBezTo>
                    <a:pt x="1191" y="1019"/>
                    <a:pt x="640" y="1749"/>
                    <a:pt x="304" y="2726"/>
                  </a:cubicBezTo>
                  <a:cubicBezTo>
                    <a:pt x="50" y="3461"/>
                    <a:pt x="6" y="4066"/>
                    <a:pt x="4" y="4091"/>
                  </a:cubicBezTo>
                  <a:cubicBezTo>
                    <a:pt x="1" y="4145"/>
                    <a:pt x="41" y="4189"/>
                    <a:pt x="93" y="4194"/>
                  </a:cubicBezTo>
                  <a:lnTo>
                    <a:pt x="99" y="4194"/>
                  </a:lnTo>
                  <a:cubicBezTo>
                    <a:pt x="150" y="4194"/>
                    <a:pt x="191" y="4154"/>
                    <a:pt x="195" y="4105"/>
                  </a:cubicBezTo>
                  <a:cubicBezTo>
                    <a:pt x="241" y="3655"/>
                    <a:pt x="337" y="3212"/>
                    <a:pt x="486" y="2785"/>
                  </a:cubicBezTo>
                  <a:cubicBezTo>
                    <a:pt x="710" y="2135"/>
                    <a:pt x="1153" y="1260"/>
                    <a:pt x="1989" y="780"/>
                  </a:cubicBezTo>
                  <a:cubicBezTo>
                    <a:pt x="2809" y="308"/>
                    <a:pt x="3387" y="191"/>
                    <a:pt x="3757" y="191"/>
                  </a:cubicBezTo>
                  <a:cubicBezTo>
                    <a:pt x="3808" y="191"/>
                    <a:pt x="3856" y="193"/>
                    <a:pt x="3899" y="197"/>
                  </a:cubicBezTo>
                  <a:cubicBezTo>
                    <a:pt x="3980" y="205"/>
                    <a:pt x="4055" y="247"/>
                    <a:pt x="4104" y="312"/>
                  </a:cubicBezTo>
                  <a:cubicBezTo>
                    <a:pt x="4156" y="381"/>
                    <a:pt x="4175" y="467"/>
                    <a:pt x="4161" y="553"/>
                  </a:cubicBezTo>
                  <a:lnTo>
                    <a:pt x="4071" y="978"/>
                  </a:lnTo>
                  <a:cubicBezTo>
                    <a:pt x="4060" y="1030"/>
                    <a:pt x="4091" y="1081"/>
                    <a:pt x="4144" y="1091"/>
                  </a:cubicBezTo>
                  <a:cubicBezTo>
                    <a:pt x="4151" y="1092"/>
                    <a:pt x="4157" y="1093"/>
                    <a:pt x="4164" y="1093"/>
                  </a:cubicBezTo>
                  <a:cubicBezTo>
                    <a:pt x="4207" y="1093"/>
                    <a:pt x="4247" y="1063"/>
                    <a:pt x="4256" y="1018"/>
                  </a:cubicBezTo>
                  <a:lnTo>
                    <a:pt x="4348" y="589"/>
                  </a:lnTo>
                  <a:cubicBezTo>
                    <a:pt x="4374" y="451"/>
                    <a:pt x="4340" y="310"/>
                    <a:pt x="4256" y="197"/>
                  </a:cubicBezTo>
                  <a:cubicBezTo>
                    <a:pt x="4175" y="88"/>
                    <a:pt x="4052" y="20"/>
                    <a:pt x="3917" y="7"/>
                  </a:cubicBezTo>
                  <a:cubicBezTo>
                    <a:pt x="3869" y="3"/>
                    <a:pt x="3817" y="0"/>
                    <a:pt x="3761"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401325" y="2688075"/>
              <a:ext cx="126275" cy="262100"/>
            </a:xfrm>
            <a:custGeom>
              <a:avLst/>
              <a:gdLst/>
              <a:ahLst/>
              <a:cxnLst/>
              <a:rect l="l" t="t" r="r" b="b"/>
              <a:pathLst>
                <a:path w="5051" h="10484" extrusionOk="0">
                  <a:moveTo>
                    <a:pt x="3134" y="0"/>
                  </a:moveTo>
                  <a:cubicBezTo>
                    <a:pt x="2410" y="0"/>
                    <a:pt x="1669" y="540"/>
                    <a:pt x="931" y="1603"/>
                  </a:cubicBezTo>
                  <a:cubicBezTo>
                    <a:pt x="584" y="2109"/>
                    <a:pt x="284" y="2644"/>
                    <a:pt x="33" y="3204"/>
                  </a:cubicBezTo>
                  <a:cubicBezTo>
                    <a:pt x="0" y="3280"/>
                    <a:pt x="62" y="3338"/>
                    <a:pt x="124" y="3338"/>
                  </a:cubicBezTo>
                  <a:cubicBezTo>
                    <a:pt x="158" y="3338"/>
                    <a:pt x="191" y="3320"/>
                    <a:pt x="209" y="3278"/>
                  </a:cubicBezTo>
                  <a:cubicBezTo>
                    <a:pt x="220" y="3248"/>
                    <a:pt x="1545" y="191"/>
                    <a:pt x="3137" y="191"/>
                  </a:cubicBezTo>
                  <a:lnTo>
                    <a:pt x="3159" y="191"/>
                  </a:lnTo>
                  <a:cubicBezTo>
                    <a:pt x="3949" y="205"/>
                    <a:pt x="4373" y="337"/>
                    <a:pt x="4588" y="445"/>
                  </a:cubicBezTo>
                  <a:cubicBezTo>
                    <a:pt x="4763" y="534"/>
                    <a:pt x="4836" y="748"/>
                    <a:pt x="4755" y="933"/>
                  </a:cubicBezTo>
                  <a:lnTo>
                    <a:pt x="657" y="10350"/>
                  </a:lnTo>
                  <a:cubicBezTo>
                    <a:pt x="628" y="10412"/>
                    <a:pt x="674" y="10483"/>
                    <a:pt x="744" y="10483"/>
                  </a:cubicBezTo>
                  <a:cubicBezTo>
                    <a:pt x="782" y="10483"/>
                    <a:pt x="817" y="10460"/>
                    <a:pt x="831" y="10425"/>
                  </a:cubicBezTo>
                  <a:lnTo>
                    <a:pt x="4931" y="1008"/>
                  </a:lnTo>
                  <a:cubicBezTo>
                    <a:pt x="5050" y="730"/>
                    <a:pt x="4939" y="408"/>
                    <a:pt x="4674" y="275"/>
                  </a:cubicBezTo>
                  <a:cubicBezTo>
                    <a:pt x="4335" y="104"/>
                    <a:pt x="3827" y="12"/>
                    <a:pt x="3162" y="1"/>
                  </a:cubicBezTo>
                  <a:cubicBezTo>
                    <a:pt x="3153" y="0"/>
                    <a:pt x="3143" y="0"/>
                    <a:pt x="313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467550" y="2702950"/>
              <a:ext cx="57025" cy="94975"/>
            </a:xfrm>
            <a:custGeom>
              <a:avLst/>
              <a:gdLst/>
              <a:ahLst/>
              <a:cxnLst/>
              <a:rect l="l" t="t" r="r" b="b"/>
              <a:pathLst>
                <a:path w="2281" h="3799" extrusionOk="0">
                  <a:moveTo>
                    <a:pt x="1741" y="1"/>
                  </a:moveTo>
                  <a:cubicBezTo>
                    <a:pt x="1505" y="1"/>
                    <a:pt x="1270" y="26"/>
                    <a:pt x="1038" y="77"/>
                  </a:cubicBezTo>
                  <a:cubicBezTo>
                    <a:pt x="1013" y="83"/>
                    <a:pt x="991" y="99"/>
                    <a:pt x="978" y="121"/>
                  </a:cubicBezTo>
                  <a:cubicBezTo>
                    <a:pt x="608" y="735"/>
                    <a:pt x="350" y="1321"/>
                    <a:pt x="188" y="1911"/>
                  </a:cubicBezTo>
                  <a:cubicBezTo>
                    <a:pt x="94" y="2252"/>
                    <a:pt x="1" y="2698"/>
                    <a:pt x="107" y="3120"/>
                  </a:cubicBezTo>
                  <a:cubicBezTo>
                    <a:pt x="178" y="3401"/>
                    <a:pt x="389" y="3747"/>
                    <a:pt x="751" y="3797"/>
                  </a:cubicBezTo>
                  <a:cubicBezTo>
                    <a:pt x="754" y="3797"/>
                    <a:pt x="759" y="3797"/>
                    <a:pt x="764" y="3799"/>
                  </a:cubicBezTo>
                  <a:cubicBezTo>
                    <a:pt x="883" y="3797"/>
                    <a:pt x="894" y="3626"/>
                    <a:pt x="776" y="3608"/>
                  </a:cubicBezTo>
                  <a:cubicBezTo>
                    <a:pt x="527" y="3572"/>
                    <a:pt x="354" y="3313"/>
                    <a:pt x="293" y="3074"/>
                  </a:cubicBezTo>
                  <a:cubicBezTo>
                    <a:pt x="197" y="2696"/>
                    <a:pt x="280" y="2300"/>
                    <a:pt x="372" y="1960"/>
                  </a:cubicBezTo>
                  <a:cubicBezTo>
                    <a:pt x="527" y="1400"/>
                    <a:pt x="772" y="841"/>
                    <a:pt x="1121" y="254"/>
                  </a:cubicBezTo>
                  <a:cubicBezTo>
                    <a:pt x="1325" y="213"/>
                    <a:pt x="1533" y="191"/>
                    <a:pt x="1742" y="191"/>
                  </a:cubicBezTo>
                  <a:cubicBezTo>
                    <a:pt x="1883" y="191"/>
                    <a:pt x="2024" y="201"/>
                    <a:pt x="2165" y="221"/>
                  </a:cubicBezTo>
                  <a:cubicBezTo>
                    <a:pt x="2170" y="222"/>
                    <a:pt x="2174" y="222"/>
                    <a:pt x="2179" y="222"/>
                  </a:cubicBezTo>
                  <a:cubicBezTo>
                    <a:pt x="2226" y="222"/>
                    <a:pt x="2267" y="188"/>
                    <a:pt x="2273" y="140"/>
                  </a:cubicBezTo>
                  <a:cubicBezTo>
                    <a:pt x="2281" y="88"/>
                    <a:pt x="2244" y="39"/>
                    <a:pt x="2192" y="32"/>
                  </a:cubicBezTo>
                  <a:cubicBezTo>
                    <a:pt x="2042" y="11"/>
                    <a:pt x="1891" y="1"/>
                    <a:pt x="174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376875" y="2768775"/>
              <a:ext cx="38425" cy="102975"/>
            </a:xfrm>
            <a:custGeom>
              <a:avLst/>
              <a:gdLst/>
              <a:ahLst/>
              <a:cxnLst/>
              <a:rect l="l" t="t" r="r" b="b"/>
              <a:pathLst>
                <a:path w="1537" h="4119" extrusionOk="0">
                  <a:moveTo>
                    <a:pt x="1052" y="0"/>
                  </a:moveTo>
                  <a:cubicBezTo>
                    <a:pt x="1043" y="0"/>
                    <a:pt x="1033" y="2"/>
                    <a:pt x="1024" y="4"/>
                  </a:cubicBezTo>
                  <a:cubicBezTo>
                    <a:pt x="700" y="93"/>
                    <a:pt x="383" y="209"/>
                    <a:pt x="78" y="352"/>
                  </a:cubicBezTo>
                  <a:cubicBezTo>
                    <a:pt x="47" y="368"/>
                    <a:pt x="24" y="400"/>
                    <a:pt x="24" y="436"/>
                  </a:cubicBezTo>
                  <a:cubicBezTo>
                    <a:pt x="1" y="1277"/>
                    <a:pt x="31" y="2359"/>
                    <a:pt x="473" y="3265"/>
                  </a:cubicBezTo>
                  <a:cubicBezTo>
                    <a:pt x="635" y="3600"/>
                    <a:pt x="927" y="4019"/>
                    <a:pt x="1386" y="4115"/>
                  </a:cubicBezTo>
                  <a:cubicBezTo>
                    <a:pt x="1392" y="4117"/>
                    <a:pt x="1398" y="4119"/>
                    <a:pt x="1405" y="4119"/>
                  </a:cubicBezTo>
                  <a:cubicBezTo>
                    <a:pt x="1519" y="4117"/>
                    <a:pt x="1536" y="3954"/>
                    <a:pt x="1425" y="3928"/>
                  </a:cubicBezTo>
                  <a:cubicBezTo>
                    <a:pt x="1041" y="3847"/>
                    <a:pt x="789" y="3478"/>
                    <a:pt x="645" y="3181"/>
                  </a:cubicBezTo>
                  <a:cubicBezTo>
                    <a:pt x="231" y="2334"/>
                    <a:pt x="193" y="1310"/>
                    <a:pt x="213" y="499"/>
                  </a:cubicBezTo>
                  <a:cubicBezTo>
                    <a:pt x="491" y="373"/>
                    <a:pt x="780" y="269"/>
                    <a:pt x="1075" y="189"/>
                  </a:cubicBezTo>
                  <a:cubicBezTo>
                    <a:pt x="1127" y="176"/>
                    <a:pt x="1159" y="123"/>
                    <a:pt x="1144" y="71"/>
                  </a:cubicBezTo>
                  <a:cubicBezTo>
                    <a:pt x="1133" y="28"/>
                    <a:pt x="1094" y="0"/>
                    <a:pt x="1052"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210350" y="2752075"/>
              <a:ext cx="69200" cy="47875"/>
            </a:xfrm>
            <a:custGeom>
              <a:avLst/>
              <a:gdLst/>
              <a:ahLst/>
              <a:cxnLst/>
              <a:rect l="l" t="t" r="r" b="b"/>
              <a:pathLst>
                <a:path w="2768" h="1915" extrusionOk="0">
                  <a:moveTo>
                    <a:pt x="2645" y="0"/>
                  </a:moveTo>
                  <a:cubicBezTo>
                    <a:pt x="2595" y="0"/>
                    <a:pt x="2544" y="36"/>
                    <a:pt x="2549" y="103"/>
                  </a:cubicBezTo>
                  <a:cubicBezTo>
                    <a:pt x="2573" y="409"/>
                    <a:pt x="2430" y="747"/>
                    <a:pt x="2167" y="1007"/>
                  </a:cubicBezTo>
                  <a:cubicBezTo>
                    <a:pt x="1900" y="1271"/>
                    <a:pt x="1545" y="1436"/>
                    <a:pt x="1267" y="1548"/>
                  </a:cubicBezTo>
                  <a:cubicBezTo>
                    <a:pt x="1064" y="1631"/>
                    <a:pt x="845" y="1709"/>
                    <a:pt x="620" y="1721"/>
                  </a:cubicBezTo>
                  <a:cubicBezTo>
                    <a:pt x="595" y="1723"/>
                    <a:pt x="570" y="1723"/>
                    <a:pt x="545" y="1723"/>
                  </a:cubicBezTo>
                  <a:cubicBezTo>
                    <a:pt x="408" y="1723"/>
                    <a:pt x="271" y="1703"/>
                    <a:pt x="152" y="1683"/>
                  </a:cubicBezTo>
                  <a:cubicBezTo>
                    <a:pt x="145" y="1682"/>
                    <a:pt x="139" y="1682"/>
                    <a:pt x="133" y="1682"/>
                  </a:cubicBezTo>
                  <a:cubicBezTo>
                    <a:pt x="22" y="1682"/>
                    <a:pt x="1" y="1852"/>
                    <a:pt x="120" y="1872"/>
                  </a:cubicBezTo>
                  <a:cubicBezTo>
                    <a:pt x="261" y="1897"/>
                    <a:pt x="404" y="1912"/>
                    <a:pt x="547" y="1915"/>
                  </a:cubicBezTo>
                  <a:cubicBezTo>
                    <a:pt x="575" y="1915"/>
                    <a:pt x="604" y="1913"/>
                    <a:pt x="631" y="1912"/>
                  </a:cubicBezTo>
                  <a:cubicBezTo>
                    <a:pt x="885" y="1897"/>
                    <a:pt x="1119" y="1813"/>
                    <a:pt x="1338" y="1726"/>
                  </a:cubicBezTo>
                  <a:cubicBezTo>
                    <a:pt x="1633" y="1605"/>
                    <a:pt x="2010" y="1431"/>
                    <a:pt x="2301" y="1142"/>
                  </a:cubicBezTo>
                  <a:cubicBezTo>
                    <a:pt x="2609" y="839"/>
                    <a:pt x="2768" y="455"/>
                    <a:pt x="2739" y="89"/>
                  </a:cubicBezTo>
                  <a:cubicBezTo>
                    <a:pt x="2735" y="29"/>
                    <a:pt x="2690" y="0"/>
                    <a:pt x="264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3113425" y="2892975"/>
              <a:ext cx="242425" cy="331925"/>
            </a:xfrm>
            <a:custGeom>
              <a:avLst/>
              <a:gdLst/>
              <a:ahLst/>
              <a:cxnLst/>
              <a:rect l="l" t="t" r="r" b="b"/>
              <a:pathLst>
                <a:path w="9697" h="13277" extrusionOk="0">
                  <a:moveTo>
                    <a:pt x="8805" y="0"/>
                  </a:moveTo>
                  <a:cubicBezTo>
                    <a:pt x="8789" y="0"/>
                    <a:pt x="8773" y="1"/>
                    <a:pt x="8757" y="3"/>
                  </a:cubicBezTo>
                  <a:cubicBezTo>
                    <a:pt x="8124" y="74"/>
                    <a:pt x="7600" y="296"/>
                    <a:pt x="7197" y="669"/>
                  </a:cubicBezTo>
                  <a:cubicBezTo>
                    <a:pt x="6853" y="988"/>
                    <a:pt x="6588" y="1424"/>
                    <a:pt x="6412" y="1965"/>
                  </a:cubicBezTo>
                  <a:cubicBezTo>
                    <a:pt x="6093" y="2947"/>
                    <a:pt x="6109" y="4112"/>
                    <a:pt x="6121" y="4962"/>
                  </a:cubicBezTo>
                  <a:cubicBezTo>
                    <a:pt x="6128" y="5475"/>
                    <a:pt x="6134" y="5916"/>
                    <a:pt x="6059" y="6089"/>
                  </a:cubicBezTo>
                  <a:cubicBezTo>
                    <a:pt x="5787" y="6725"/>
                    <a:pt x="3957" y="7346"/>
                    <a:pt x="3275" y="7531"/>
                  </a:cubicBezTo>
                  <a:cubicBezTo>
                    <a:pt x="3164" y="7563"/>
                    <a:pt x="3197" y="7719"/>
                    <a:pt x="3297" y="7719"/>
                  </a:cubicBezTo>
                  <a:cubicBezTo>
                    <a:pt x="3305" y="7719"/>
                    <a:pt x="3314" y="7718"/>
                    <a:pt x="3324" y="7715"/>
                  </a:cubicBezTo>
                  <a:cubicBezTo>
                    <a:pt x="3429" y="7688"/>
                    <a:pt x="5871" y="7016"/>
                    <a:pt x="6236" y="6165"/>
                  </a:cubicBezTo>
                  <a:cubicBezTo>
                    <a:pt x="6326" y="5954"/>
                    <a:pt x="6320" y="5538"/>
                    <a:pt x="6312" y="4961"/>
                  </a:cubicBezTo>
                  <a:cubicBezTo>
                    <a:pt x="6301" y="4123"/>
                    <a:pt x="6285" y="2976"/>
                    <a:pt x="6594" y="2026"/>
                  </a:cubicBezTo>
                  <a:cubicBezTo>
                    <a:pt x="6954" y="915"/>
                    <a:pt x="7668" y="315"/>
                    <a:pt x="8777" y="193"/>
                  </a:cubicBezTo>
                  <a:cubicBezTo>
                    <a:pt x="8787" y="192"/>
                    <a:pt x="8796" y="191"/>
                    <a:pt x="8806" y="191"/>
                  </a:cubicBezTo>
                  <a:cubicBezTo>
                    <a:pt x="8941" y="191"/>
                    <a:pt x="9057" y="296"/>
                    <a:pt x="9068" y="436"/>
                  </a:cubicBezTo>
                  <a:cubicBezTo>
                    <a:pt x="9290" y="3431"/>
                    <a:pt x="9441" y="6890"/>
                    <a:pt x="9198" y="7612"/>
                  </a:cubicBezTo>
                  <a:cubicBezTo>
                    <a:pt x="8874" y="8575"/>
                    <a:pt x="8128" y="9142"/>
                    <a:pt x="6447" y="9705"/>
                  </a:cubicBezTo>
                  <a:cubicBezTo>
                    <a:pt x="5588" y="9992"/>
                    <a:pt x="4240" y="10590"/>
                    <a:pt x="3010" y="11228"/>
                  </a:cubicBezTo>
                  <a:cubicBezTo>
                    <a:pt x="2183" y="11655"/>
                    <a:pt x="703" y="12469"/>
                    <a:pt x="60" y="13113"/>
                  </a:cubicBezTo>
                  <a:cubicBezTo>
                    <a:pt x="0" y="13173"/>
                    <a:pt x="43" y="13276"/>
                    <a:pt x="127" y="13276"/>
                  </a:cubicBezTo>
                  <a:cubicBezTo>
                    <a:pt x="152" y="13276"/>
                    <a:pt x="178" y="13265"/>
                    <a:pt x="195" y="13248"/>
                  </a:cubicBezTo>
                  <a:cubicBezTo>
                    <a:pt x="1209" y="12231"/>
                    <a:pt x="4795" y="10460"/>
                    <a:pt x="6508" y="9886"/>
                  </a:cubicBezTo>
                  <a:cubicBezTo>
                    <a:pt x="7389" y="9591"/>
                    <a:pt x="8008" y="9294"/>
                    <a:pt x="8454" y="8953"/>
                  </a:cubicBezTo>
                  <a:cubicBezTo>
                    <a:pt x="8907" y="8605"/>
                    <a:pt x="9203" y="8199"/>
                    <a:pt x="9379" y="7674"/>
                  </a:cubicBezTo>
                  <a:cubicBezTo>
                    <a:pt x="9696" y="6730"/>
                    <a:pt x="9368" y="1884"/>
                    <a:pt x="9258" y="421"/>
                  </a:cubicBezTo>
                  <a:cubicBezTo>
                    <a:pt x="9240" y="181"/>
                    <a:pt x="9040" y="0"/>
                    <a:pt x="8805"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3318725" y="2900700"/>
              <a:ext cx="30650" cy="85575"/>
            </a:xfrm>
            <a:custGeom>
              <a:avLst/>
              <a:gdLst/>
              <a:ahLst/>
              <a:cxnLst/>
              <a:rect l="l" t="t" r="r" b="b"/>
              <a:pathLst>
                <a:path w="1226" h="3423" extrusionOk="0">
                  <a:moveTo>
                    <a:pt x="900" y="1"/>
                  </a:moveTo>
                  <a:cubicBezTo>
                    <a:pt x="897" y="1"/>
                    <a:pt x="893" y="1"/>
                    <a:pt x="889" y="1"/>
                  </a:cubicBezTo>
                  <a:cubicBezTo>
                    <a:pt x="734" y="16"/>
                    <a:pt x="581" y="44"/>
                    <a:pt x="430" y="87"/>
                  </a:cubicBezTo>
                  <a:cubicBezTo>
                    <a:pt x="175" y="162"/>
                    <a:pt x="1" y="397"/>
                    <a:pt x="4" y="661"/>
                  </a:cubicBezTo>
                  <a:cubicBezTo>
                    <a:pt x="7" y="1385"/>
                    <a:pt x="131" y="2089"/>
                    <a:pt x="354" y="2642"/>
                  </a:cubicBezTo>
                  <a:cubicBezTo>
                    <a:pt x="538" y="3095"/>
                    <a:pt x="772" y="3349"/>
                    <a:pt x="1071" y="3419"/>
                  </a:cubicBezTo>
                  <a:cubicBezTo>
                    <a:pt x="1079" y="3421"/>
                    <a:pt x="1086" y="3422"/>
                    <a:pt x="1094" y="3422"/>
                  </a:cubicBezTo>
                  <a:lnTo>
                    <a:pt x="1095" y="3422"/>
                  </a:lnTo>
                  <a:cubicBezTo>
                    <a:pt x="1208" y="3421"/>
                    <a:pt x="1225" y="3259"/>
                    <a:pt x="1116" y="3233"/>
                  </a:cubicBezTo>
                  <a:cubicBezTo>
                    <a:pt x="883" y="3179"/>
                    <a:pt x="692" y="2962"/>
                    <a:pt x="534" y="2572"/>
                  </a:cubicBezTo>
                  <a:cubicBezTo>
                    <a:pt x="318" y="2040"/>
                    <a:pt x="199" y="1361"/>
                    <a:pt x="196" y="661"/>
                  </a:cubicBezTo>
                  <a:cubicBezTo>
                    <a:pt x="193" y="482"/>
                    <a:pt x="310" y="322"/>
                    <a:pt x="483" y="271"/>
                  </a:cubicBezTo>
                  <a:cubicBezTo>
                    <a:pt x="622" y="231"/>
                    <a:pt x="765" y="205"/>
                    <a:pt x="910" y="192"/>
                  </a:cubicBezTo>
                  <a:cubicBezTo>
                    <a:pt x="962" y="185"/>
                    <a:pt x="1000" y="138"/>
                    <a:pt x="994" y="86"/>
                  </a:cubicBezTo>
                  <a:cubicBezTo>
                    <a:pt x="989" y="37"/>
                    <a:pt x="948" y="1"/>
                    <a:pt x="900"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052850" y="3034525"/>
              <a:ext cx="95900" cy="28250"/>
            </a:xfrm>
            <a:custGeom>
              <a:avLst/>
              <a:gdLst/>
              <a:ahLst/>
              <a:cxnLst/>
              <a:rect l="l" t="t" r="r" b="b"/>
              <a:pathLst>
                <a:path w="3836" h="1130" extrusionOk="0">
                  <a:moveTo>
                    <a:pt x="3735" y="1"/>
                  </a:moveTo>
                  <a:cubicBezTo>
                    <a:pt x="3730" y="1"/>
                    <a:pt x="3726" y="1"/>
                    <a:pt x="3721" y="2"/>
                  </a:cubicBezTo>
                  <a:cubicBezTo>
                    <a:pt x="2533" y="129"/>
                    <a:pt x="1186" y="273"/>
                    <a:pt x="83" y="952"/>
                  </a:cubicBezTo>
                  <a:cubicBezTo>
                    <a:pt x="0" y="1003"/>
                    <a:pt x="37" y="1130"/>
                    <a:pt x="134" y="1130"/>
                  </a:cubicBezTo>
                  <a:cubicBezTo>
                    <a:pt x="151" y="1130"/>
                    <a:pt x="167" y="1125"/>
                    <a:pt x="183" y="1116"/>
                  </a:cubicBezTo>
                  <a:cubicBezTo>
                    <a:pt x="1249" y="459"/>
                    <a:pt x="2572" y="317"/>
                    <a:pt x="3742" y="192"/>
                  </a:cubicBezTo>
                  <a:cubicBezTo>
                    <a:pt x="3796" y="189"/>
                    <a:pt x="3835" y="141"/>
                    <a:pt x="3830" y="87"/>
                  </a:cubicBezTo>
                  <a:cubicBezTo>
                    <a:pt x="3825" y="38"/>
                    <a:pt x="3783" y="1"/>
                    <a:pt x="3735"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015525" y="2381300"/>
              <a:ext cx="393825" cy="216950"/>
            </a:xfrm>
            <a:custGeom>
              <a:avLst/>
              <a:gdLst/>
              <a:ahLst/>
              <a:cxnLst/>
              <a:rect l="l" t="t" r="r" b="b"/>
              <a:pathLst>
                <a:path w="15753" h="8678" extrusionOk="0">
                  <a:moveTo>
                    <a:pt x="15211" y="1"/>
                  </a:moveTo>
                  <a:cubicBezTo>
                    <a:pt x="14764" y="1"/>
                    <a:pt x="13834" y="506"/>
                    <a:pt x="12449" y="1278"/>
                  </a:cubicBezTo>
                  <a:cubicBezTo>
                    <a:pt x="11505" y="1804"/>
                    <a:pt x="10529" y="2350"/>
                    <a:pt x="9752" y="2663"/>
                  </a:cubicBezTo>
                  <a:cubicBezTo>
                    <a:pt x="9141" y="2909"/>
                    <a:pt x="8508" y="3136"/>
                    <a:pt x="7895" y="3355"/>
                  </a:cubicBezTo>
                  <a:cubicBezTo>
                    <a:pt x="6640" y="3805"/>
                    <a:pt x="5455" y="4229"/>
                    <a:pt x="4860" y="4694"/>
                  </a:cubicBezTo>
                  <a:cubicBezTo>
                    <a:pt x="4005" y="5360"/>
                    <a:pt x="111" y="8476"/>
                    <a:pt x="72" y="8508"/>
                  </a:cubicBezTo>
                  <a:cubicBezTo>
                    <a:pt x="0" y="8565"/>
                    <a:pt x="40" y="8678"/>
                    <a:pt x="130" y="8678"/>
                  </a:cubicBezTo>
                  <a:cubicBezTo>
                    <a:pt x="153" y="8678"/>
                    <a:pt x="173" y="8668"/>
                    <a:pt x="191" y="8654"/>
                  </a:cubicBezTo>
                  <a:cubicBezTo>
                    <a:pt x="230" y="8622"/>
                    <a:pt x="4124" y="5508"/>
                    <a:pt x="4978" y="4841"/>
                  </a:cubicBezTo>
                  <a:cubicBezTo>
                    <a:pt x="5549" y="4397"/>
                    <a:pt x="6720" y="3977"/>
                    <a:pt x="7959" y="3532"/>
                  </a:cubicBezTo>
                  <a:cubicBezTo>
                    <a:pt x="8573" y="3315"/>
                    <a:pt x="9208" y="3086"/>
                    <a:pt x="9823" y="2839"/>
                  </a:cubicBezTo>
                  <a:cubicBezTo>
                    <a:pt x="10612" y="2520"/>
                    <a:pt x="11592" y="1973"/>
                    <a:pt x="12541" y="1443"/>
                  </a:cubicBezTo>
                  <a:cubicBezTo>
                    <a:pt x="13201" y="1076"/>
                    <a:pt x="13823" y="729"/>
                    <a:pt x="14324" y="491"/>
                  </a:cubicBezTo>
                  <a:cubicBezTo>
                    <a:pt x="14825" y="254"/>
                    <a:pt x="15079" y="188"/>
                    <a:pt x="15206" y="188"/>
                  </a:cubicBezTo>
                  <a:cubicBezTo>
                    <a:pt x="15245" y="188"/>
                    <a:pt x="15272" y="194"/>
                    <a:pt x="15291" y="204"/>
                  </a:cubicBezTo>
                  <a:cubicBezTo>
                    <a:pt x="15360" y="237"/>
                    <a:pt x="15407" y="310"/>
                    <a:pt x="15430" y="421"/>
                  </a:cubicBezTo>
                  <a:cubicBezTo>
                    <a:pt x="15486" y="699"/>
                    <a:pt x="15392" y="1165"/>
                    <a:pt x="15170" y="1701"/>
                  </a:cubicBezTo>
                  <a:cubicBezTo>
                    <a:pt x="14945" y="2247"/>
                    <a:pt x="14616" y="2787"/>
                    <a:pt x="14270" y="3182"/>
                  </a:cubicBezTo>
                  <a:cubicBezTo>
                    <a:pt x="12990" y="4648"/>
                    <a:pt x="10723" y="5650"/>
                    <a:pt x="10701" y="5662"/>
                  </a:cubicBezTo>
                  <a:cubicBezTo>
                    <a:pt x="10598" y="5706"/>
                    <a:pt x="10645" y="5845"/>
                    <a:pt x="10735" y="5845"/>
                  </a:cubicBezTo>
                  <a:cubicBezTo>
                    <a:pt x="10748" y="5845"/>
                    <a:pt x="10762" y="5842"/>
                    <a:pt x="10777" y="5836"/>
                  </a:cubicBezTo>
                  <a:cubicBezTo>
                    <a:pt x="10801" y="5827"/>
                    <a:pt x="13106" y="4806"/>
                    <a:pt x="14415" y="3309"/>
                  </a:cubicBezTo>
                  <a:cubicBezTo>
                    <a:pt x="15180" y="2434"/>
                    <a:pt x="15752" y="1040"/>
                    <a:pt x="15618" y="383"/>
                  </a:cubicBezTo>
                  <a:cubicBezTo>
                    <a:pt x="15581" y="210"/>
                    <a:pt x="15500" y="91"/>
                    <a:pt x="15373" y="32"/>
                  </a:cubicBezTo>
                  <a:cubicBezTo>
                    <a:pt x="15329" y="11"/>
                    <a:pt x="15275" y="1"/>
                    <a:pt x="15211"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6"/>
          <p:cNvGrpSpPr/>
          <p:nvPr/>
        </p:nvGrpSpPr>
        <p:grpSpPr>
          <a:xfrm flipH="1">
            <a:off x="7665558" y="718131"/>
            <a:ext cx="1642828" cy="1391604"/>
            <a:chOff x="4034150" y="1200625"/>
            <a:chExt cx="942475" cy="798350"/>
          </a:xfrm>
        </p:grpSpPr>
        <p:sp>
          <p:nvSpPr>
            <p:cNvPr id="1388" name="Google Shape;1388;p46"/>
            <p:cNvSpPr/>
            <p:nvPr/>
          </p:nvSpPr>
          <p:spPr>
            <a:xfrm>
              <a:off x="4034150" y="1203200"/>
              <a:ext cx="942475" cy="795775"/>
            </a:xfrm>
            <a:custGeom>
              <a:avLst/>
              <a:gdLst/>
              <a:ahLst/>
              <a:cxnLst/>
              <a:rect l="l" t="t" r="r" b="b"/>
              <a:pathLst>
                <a:path w="37699" h="31831" extrusionOk="0">
                  <a:moveTo>
                    <a:pt x="31771" y="12637"/>
                  </a:moveTo>
                  <a:cubicBezTo>
                    <a:pt x="31771" y="12637"/>
                    <a:pt x="31772" y="12677"/>
                    <a:pt x="31784" y="12737"/>
                  </a:cubicBezTo>
                  <a:cubicBezTo>
                    <a:pt x="31822" y="12993"/>
                    <a:pt x="31996" y="13664"/>
                    <a:pt x="32728" y="13943"/>
                  </a:cubicBezTo>
                  <a:lnTo>
                    <a:pt x="32588" y="13972"/>
                  </a:lnTo>
                  <a:lnTo>
                    <a:pt x="26643" y="15140"/>
                  </a:lnTo>
                  <a:lnTo>
                    <a:pt x="26640" y="15140"/>
                  </a:lnTo>
                  <a:lnTo>
                    <a:pt x="26276" y="15211"/>
                  </a:lnTo>
                  <a:lnTo>
                    <a:pt x="31660" y="12690"/>
                  </a:lnTo>
                  <a:lnTo>
                    <a:pt x="31771" y="12637"/>
                  </a:lnTo>
                  <a:close/>
                  <a:moveTo>
                    <a:pt x="32218" y="0"/>
                  </a:moveTo>
                  <a:cubicBezTo>
                    <a:pt x="30250" y="0"/>
                    <a:pt x="19198" y="3245"/>
                    <a:pt x="17750" y="3940"/>
                  </a:cubicBezTo>
                  <a:cubicBezTo>
                    <a:pt x="17613" y="4006"/>
                    <a:pt x="17459" y="4116"/>
                    <a:pt x="17288" y="4266"/>
                  </a:cubicBezTo>
                  <a:cubicBezTo>
                    <a:pt x="15571" y="5783"/>
                    <a:pt x="12203" y="11309"/>
                    <a:pt x="9049" y="14405"/>
                  </a:cubicBezTo>
                  <a:cubicBezTo>
                    <a:pt x="6489" y="16918"/>
                    <a:pt x="1934" y="18051"/>
                    <a:pt x="446" y="18365"/>
                  </a:cubicBezTo>
                  <a:cubicBezTo>
                    <a:pt x="175" y="18421"/>
                    <a:pt x="0" y="18684"/>
                    <a:pt x="56" y="18955"/>
                  </a:cubicBezTo>
                  <a:lnTo>
                    <a:pt x="2539" y="31425"/>
                  </a:lnTo>
                  <a:cubicBezTo>
                    <a:pt x="2585" y="31665"/>
                    <a:pt x="2796" y="31830"/>
                    <a:pt x="3031" y="31830"/>
                  </a:cubicBezTo>
                  <a:cubicBezTo>
                    <a:pt x="3069" y="31830"/>
                    <a:pt x="3108" y="31826"/>
                    <a:pt x="3146" y="31817"/>
                  </a:cubicBezTo>
                  <a:cubicBezTo>
                    <a:pt x="4960" y="31384"/>
                    <a:pt x="11262" y="29856"/>
                    <a:pt x="15592" y="28467"/>
                  </a:cubicBezTo>
                  <a:cubicBezTo>
                    <a:pt x="20693" y="26833"/>
                    <a:pt x="23703" y="21469"/>
                    <a:pt x="26449" y="19508"/>
                  </a:cubicBezTo>
                  <a:cubicBezTo>
                    <a:pt x="29196" y="17548"/>
                    <a:pt x="32467" y="17937"/>
                    <a:pt x="35084" y="16498"/>
                  </a:cubicBezTo>
                  <a:cubicBezTo>
                    <a:pt x="37699" y="15057"/>
                    <a:pt x="35214" y="13945"/>
                    <a:pt x="35214" y="13945"/>
                  </a:cubicBezTo>
                  <a:cubicBezTo>
                    <a:pt x="35227" y="13919"/>
                    <a:pt x="35239" y="13891"/>
                    <a:pt x="35252" y="13866"/>
                  </a:cubicBezTo>
                  <a:lnTo>
                    <a:pt x="35252" y="13864"/>
                  </a:lnTo>
                  <a:cubicBezTo>
                    <a:pt x="35277" y="13807"/>
                    <a:pt x="35303" y="13753"/>
                    <a:pt x="35327" y="13697"/>
                  </a:cubicBezTo>
                  <a:cubicBezTo>
                    <a:pt x="35352" y="13635"/>
                    <a:pt x="35376" y="13577"/>
                    <a:pt x="35398" y="13518"/>
                  </a:cubicBezTo>
                  <a:cubicBezTo>
                    <a:pt x="35401" y="13510"/>
                    <a:pt x="35404" y="13502"/>
                    <a:pt x="35409" y="13496"/>
                  </a:cubicBezTo>
                  <a:cubicBezTo>
                    <a:pt x="35823" y="12376"/>
                    <a:pt x="35731" y="11409"/>
                    <a:pt x="35501" y="10689"/>
                  </a:cubicBezTo>
                  <a:cubicBezTo>
                    <a:pt x="35480" y="10622"/>
                    <a:pt x="35460" y="10559"/>
                    <a:pt x="35436" y="10497"/>
                  </a:cubicBezTo>
                  <a:cubicBezTo>
                    <a:pt x="35290" y="10094"/>
                    <a:pt x="35081" y="9716"/>
                    <a:pt x="34817" y="9379"/>
                  </a:cubicBezTo>
                  <a:cubicBezTo>
                    <a:pt x="34778" y="9329"/>
                    <a:pt x="34755" y="9304"/>
                    <a:pt x="34755" y="9304"/>
                  </a:cubicBezTo>
                  <a:cubicBezTo>
                    <a:pt x="34789" y="9267"/>
                    <a:pt x="34822" y="9233"/>
                    <a:pt x="34851" y="9196"/>
                  </a:cubicBezTo>
                  <a:cubicBezTo>
                    <a:pt x="34911" y="9129"/>
                    <a:pt x="34968" y="9063"/>
                    <a:pt x="35019" y="8999"/>
                  </a:cubicBezTo>
                  <a:cubicBezTo>
                    <a:pt x="36877" y="6665"/>
                    <a:pt x="34935" y="4790"/>
                    <a:pt x="34606" y="4500"/>
                  </a:cubicBezTo>
                  <a:lnTo>
                    <a:pt x="34560" y="4462"/>
                  </a:lnTo>
                  <a:cubicBezTo>
                    <a:pt x="34576" y="4433"/>
                    <a:pt x="34589" y="4404"/>
                    <a:pt x="34601" y="4374"/>
                  </a:cubicBezTo>
                  <a:cubicBezTo>
                    <a:pt x="34663" y="4238"/>
                    <a:pt x="34713" y="4095"/>
                    <a:pt x="34744" y="3949"/>
                  </a:cubicBezTo>
                  <a:cubicBezTo>
                    <a:pt x="34760" y="3897"/>
                    <a:pt x="34771" y="3844"/>
                    <a:pt x="34778" y="3790"/>
                  </a:cubicBezTo>
                  <a:lnTo>
                    <a:pt x="34778" y="3787"/>
                  </a:lnTo>
                  <a:cubicBezTo>
                    <a:pt x="34873" y="3219"/>
                    <a:pt x="34765" y="2635"/>
                    <a:pt x="34540" y="2097"/>
                  </a:cubicBezTo>
                  <a:cubicBezTo>
                    <a:pt x="34538" y="2090"/>
                    <a:pt x="34533" y="2082"/>
                    <a:pt x="34530" y="2074"/>
                  </a:cubicBezTo>
                  <a:cubicBezTo>
                    <a:pt x="34217" y="1352"/>
                    <a:pt x="33688" y="719"/>
                    <a:pt x="33139" y="347"/>
                  </a:cubicBezTo>
                  <a:lnTo>
                    <a:pt x="33137" y="344"/>
                  </a:lnTo>
                  <a:cubicBezTo>
                    <a:pt x="32888" y="178"/>
                    <a:pt x="32639" y="60"/>
                    <a:pt x="32401" y="14"/>
                  </a:cubicBezTo>
                  <a:cubicBezTo>
                    <a:pt x="32353" y="5"/>
                    <a:pt x="32292" y="0"/>
                    <a:pt x="32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4411550" y="1257525"/>
              <a:ext cx="379600" cy="498425"/>
            </a:xfrm>
            <a:custGeom>
              <a:avLst/>
              <a:gdLst/>
              <a:ahLst/>
              <a:cxnLst/>
              <a:rect l="l" t="t" r="r" b="b"/>
              <a:pathLst>
                <a:path w="15184" h="19937" extrusionOk="0">
                  <a:moveTo>
                    <a:pt x="13116" y="1"/>
                  </a:moveTo>
                  <a:cubicBezTo>
                    <a:pt x="12902" y="1"/>
                    <a:pt x="12687" y="70"/>
                    <a:pt x="12508" y="208"/>
                  </a:cubicBezTo>
                  <a:cubicBezTo>
                    <a:pt x="11318" y="1124"/>
                    <a:pt x="8351" y="3433"/>
                    <a:pt x="6492" y="5118"/>
                  </a:cubicBezTo>
                  <a:cubicBezTo>
                    <a:pt x="4175" y="7220"/>
                    <a:pt x="144" y="9182"/>
                    <a:pt x="104" y="9202"/>
                  </a:cubicBezTo>
                  <a:cubicBezTo>
                    <a:pt x="1" y="9248"/>
                    <a:pt x="50" y="9387"/>
                    <a:pt x="140" y="9387"/>
                  </a:cubicBezTo>
                  <a:cubicBezTo>
                    <a:pt x="155" y="9387"/>
                    <a:pt x="171" y="9383"/>
                    <a:pt x="188" y="9374"/>
                  </a:cubicBezTo>
                  <a:cubicBezTo>
                    <a:pt x="229" y="9355"/>
                    <a:pt x="4283" y="7382"/>
                    <a:pt x="6620" y="5260"/>
                  </a:cubicBezTo>
                  <a:cubicBezTo>
                    <a:pt x="8475" y="3578"/>
                    <a:pt x="11437" y="1273"/>
                    <a:pt x="12624" y="361"/>
                  </a:cubicBezTo>
                  <a:cubicBezTo>
                    <a:pt x="12769" y="249"/>
                    <a:pt x="12942" y="193"/>
                    <a:pt x="13116" y="193"/>
                  </a:cubicBezTo>
                  <a:cubicBezTo>
                    <a:pt x="13285" y="193"/>
                    <a:pt x="13454" y="246"/>
                    <a:pt x="13597" y="353"/>
                  </a:cubicBezTo>
                  <a:cubicBezTo>
                    <a:pt x="14247" y="834"/>
                    <a:pt x="14944" y="1648"/>
                    <a:pt x="14576" y="2804"/>
                  </a:cubicBezTo>
                  <a:cubicBezTo>
                    <a:pt x="14220" y="3923"/>
                    <a:pt x="12293" y="5871"/>
                    <a:pt x="10746" y="7439"/>
                  </a:cubicBezTo>
                  <a:cubicBezTo>
                    <a:pt x="9659" y="8538"/>
                    <a:pt x="8719" y="9489"/>
                    <a:pt x="8518" y="9947"/>
                  </a:cubicBezTo>
                  <a:cubicBezTo>
                    <a:pt x="8369" y="10287"/>
                    <a:pt x="8307" y="10807"/>
                    <a:pt x="8229" y="11467"/>
                  </a:cubicBezTo>
                  <a:cubicBezTo>
                    <a:pt x="8052" y="12997"/>
                    <a:pt x="7806" y="15093"/>
                    <a:pt x="6263" y="16814"/>
                  </a:cubicBezTo>
                  <a:cubicBezTo>
                    <a:pt x="6248" y="16833"/>
                    <a:pt x="4685" y="18736"/>
                    <a:pt x="3188" y="19762"/>
                  </a:cubicBezTo>
                  <a:cubicBezTo>
                    <a:pt x="3111" y="19814"/>
                    <a:pt x="3147" y="19937"/>
                    <a:pt x="3242" y="19937"/>
                  </a:cubicBezTo>
                  <a:cubicBezTo>
                    <a:pt x="3261" y="19937"/>
                    <a:pt x="3281" y="19932"/>
                    <a:pt x="3296" y="19921"/>
                  </a:cubicBezTo>
                  <a:cubicBezTo>
                    <a:pt x="4816" y="18878"/>
                    <a:pt x="6397" y="16955"/>
                    <a:pt x="6411" y="16940"/>
                  </a:cubicBezTo>
                  <a:cubicBezTo>
                    <a:pt x="7990" y="15175"/>
                    <a:pt x="8239" y="13046"/>
                    <a:pt x="8421" y="11489"/>
                  </a:cubicBezTo>
                  <a:cubicBezTo>
                    <a:pt x="8497" y="10847"/>
                    <a:pt x="8556" y="10338"/>
                    <a:pt x="8694" y="10025"/>
                  </a:cubicBezTo>
                  <a:cubicBezTo>
                    <a:pt x="8881" y="9598"/>
                    <a:pt x="9810" y="8660"/>
                    <a:pt x="10882" y="7574"/>
                  </a:cubicBezTo>
                  <a:cubicBezTo>
                    <a:pt x="12526" y="5911"/>
                    <a:pt x="14390" y="4026"/>
                    <a:pt x="14760" y="2863"/>
                  </a:cubicBezTo>
                  <a:cubicBezTo>
                    <a:pt x="15183" y="1530"/>
                    <a:pt x="14284" y="623"/>
                    <a:pt x="13711" y="199"/>
                  </a:cubicBezTo>
                  <a:cubicBezTo>
                    <a:pt x="13535" y="67"/>
                    <a:pt x="13326" y="1"/>
                    <a:pt x="1311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4829950" y="1274075"/>
              <a:ext cx="73900" cy="79700"/>
            </a:xfrm>
            <a:custGeom>
              <a:avLst/>
              <a:gdLst/>
              <a:ahLst/>
              <a:cxnLst/>
              <a:rect l="l" t="t" r="r" b="b"/>
              <a:pathLst>
                <a:path w="2956" h="3188" extrusionOk="0">
                  <a:moveTo>
                    <a:pt x="1736" y="0"/>
                  </a:moveTo>
                  <a:cubicBezTo>
                    <a:pt x="1585" y="0"/>
                    <a:pt x="1445" y="22"/>
                    <a:pt x="1330" y="48"/>
                  </a:cubicBezTo>
                  <a:cubicBezTo>
                    <a:pt x="904" y="143"/>
                    <a:pt x="493" y="400"/>
                    <a:pt x="175" y="768"/>
                  </a:cubicBezTo>
                  <a:cubicBezTo>
                    <a:pt x="1" y="965"/>
                    <a:pt x="12" y="1265"/>
                    <a:pt x="201" y="1447"/>
                  </a:cubicBezTo>
                  <a:cubicBezTo>
                    <a:pt x="707" y="1930"/>
                    <a:pt x="1118" y="2499"/>
                    <a:pt x="1414" y="3131"/>
                  </a:cubicBezTo>
                  <a:cubicBezTo>
                    <a:pt x="1430" y="3164"/>
                    <a:pt x="1465" y="3186"/>
                    <a:pt x="1502" y="3186"/>
                  </a:cubicBezTo>
                  <a:lnTo>
                    <a:pt x="1503" y="3188"/>
                  </a:lnTo>
                  <a:cubicBezTo>
                    <a:pt x="1573" y="3188"/>
                    <a:pt x="1619" y="3115"/>
                    <a:pt x="1591" y="3050"/>
                  </a:cubicBezTo>
                  <a:cubicBezTo>
                    <a:pt x="1284" y="2396"/>
                    <a:pt x="858" y="1806"/>
                    <a:pt x="334" y="1309"/>
                  </a:cubicBezTo>
                  <a:cubicBezTo>
                    <a:pt x="220" y="1197"/>
                    <a:pt x="215" y="1014"/>
                    <a:pt x="321" y="895"/>
                  </a:cubicBezTo>
                  <a:cubicBezTo>
                    <a:pt x="613" y="557"/>
                    <a:pt x="986" y="324"/>
                    <a:pt x="1373" y="235"/>
                  </a:cubicBezTo>
                  <a:cubicBezTo>
                    <a:pt x="1476" y="212"/>
                    <a:pt x="1601" y="193"/>
                    <a:pt x="1735" y="193"/>
                  </a:cubicBezTo>
                  <a:cubicBezTo>
                    <a:pt x="1896" y="193"/>
                    <a:pt x="2070" y="220"/>
                    <a:pt x="2235" y="300"/>
                  </a:cubicBezTo>
                  <a:cubicBezTo>
                    <a:pt x="2482" y="419"/>
                    <a:pt x="2762" y="762"/>
                    <a:pt x="2763" y="1039"/>
                  </a:cubicBezTo>
                  <a:cubicBezTo>
                    <a:pt x="2763" y="1093"/>
                    <a:pt x="2806" y="1135"/>
                    <a:pt x="2860" y="1135"/>
                  </a:cubicBezTo>
                  <a:cubicBezTo>
                    <a:pt x="2912" y="1135"/>
                    <a:pt x="2955" y="1092"/>
                    <a:pt x="2955" y="1039"/>
                  </a:cubicBezTo>
                  <a:cubicBezTo>
                    <a:pt x="2954" y="676"/>
                    <a:pt x="2623" y="275"/>
                    <a:pt x="2319" y="127"/>
                  </a:cubicBezTo>
                  <a:cubicBezTo>
                    <a:pt x="2124" y="33"/>
                    <a:pt x="1922" y="0"/>
                    <a:pt x="173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4791450" y="1312375"/>
              <a:ext cx="155025" cy="155200"/>
            </a:xfrm>
            <a:custGeom>
              <a:avLst/>
              <a:gdLst/>
              <a:ahLst/>
              <a:cxnLst/>
              <a:rect l="l" t="t" r="r" b="b"/>
              <a:pathLst>
                <a:path w="6201" h="6208" extrusionOk="0">
                  <a:moveTo>
                    <a:pt x="4273" y="0"/>
                  </a:moveTo>
                  <a:cubicBezTo>
                    <a:pt x="4204" y="0"/>
                    <a:pt x="4141" y="81"/>
                    <a:pt x="4194" y="153"/>
                  </a:cubicBezTo>
                  <a:cubicBezTo>
                    <a:pt x="4202" y="164"/>
                    <a:pt x="4976" y="1134"/>
                    <a:pt x="5209" y="1578"/>
                  </a:cubicBezTo>
                  <a:cubicBezTo>
                    <a:pt x="5396" y="1938"/>
                    <a:pt x="5969" y="3031"/>
                    <a:pt x="4390" y="4873"/>
                  </a:cubicBezTo>
                  <a:cubicBezTo>
                    <a:pt x="3760" y="5610"/>
                    <a:pt x="2982" y="6016"/>
                    <a:pt x="2239" y="6016"/>
                  </a:cubicBezTo>
                  <a:cubicBezTo>
                    <a:pt x="2091" y="6016"/>
                    <a:pt x="1944" y="6000"/>
                    <a:pt x="1799" y="5967"/>
                  </a:cubicBezTo>
                  <a:cubicBezTo>
                    <a:pt x="1182" y="5824"/>
                    <a:pt x="720" y="5388"/>
                    <a:pt x="568" y="4802"/>
                  </a:cubicBezTo>
                  <a:cubicBezTo>
                    <a:pt x="216" y="3460"/>
                    <a:pt x="1269" y="2487"/>
                    <a:pt x="1281" y="2478"/>
                  </a:cubicBezTo>
                  <a:cubicBezTo>
                    <a:pt x="1353" y="2409"/>
                    <a:pt x="1291" y="2309"/>
                    <a:pt x="1216" y="2309"/>
                  </a:cubicBezTo>
                  <a:cubicBezTo>
                    <a:pt x="1195" y="2309"/>
                    <a:pt x="1173" y="2317"/>
                    <a:pt x="1152" y="2335"/>
                  </a:cubicBezTo>
                  <a:cubicBezTo>
                    <a:pt x="1141" y="2344"/>
                    <a:pt x="0" y="3393"/>
                    <a:pt x="383" y="4850"/>
                  </a:cubicBezTo>
                  <a:cubicBezTo>
                    <a:pt x="554" y="5508"/>
                    <a:pt x="1068" y="5995"/>
                    <a:pt x="1757" y="6154"/>
                  </a:cubicBezTo>
                  <a:cubicBezTo>
                    <a:pt x="1915" y="6190"/>
                    <a:pt x="2079" y="6208"/>
                    <a:pt x="2240" y="6208"/>
                  </a:cubicBezTo>
                  <a:cubicBezTo>
                    <a:pt x="3039" y="6208"/>
                    <a:pt x="3868" y="5778"/>
                    <a:pt x="4536" y="4999"/>
                  </a:cubicBezTo>
                  <a:cubicBezTo>
                    <a:pt x="6201" y="3058"/>
                    <a:pt x="5582" y="1876"/>
                    <a:pt x="5379" y="1489"/>
                  </a:cubicBezTo>
                  <a:cubicBezTo>
                    <a:pt x="5138" y="1029"/>
                    <a:pt x="4376" y="74"/>
                    <a:pt x="4344" y="34"/>
                  </a:cubicBezTo>
                  <a:cubicBezTo>
                    <a:pt x="4323" y="10"/>
                    <a:pt x="4298" y="0"/>
                    <a:pt x="4273"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4831425" y="1391075"/>
              <a:ext cx="81725" cy="73250"/>
            </a:xfrm>
            <a:custGeom>
              <a:avLst/>
              <a:gdLst/>
              <a:ahLst/>
              <a:cxnLst/>
              <a:rect l="l" t="t" r="r" b="b"/>
              <a:pathLst>
                <a:path w="3269" h="2930" extrusionOk="0">
                  <a:moveTo>
                    <a:pt x="1646" y="0"/>
                  </a:moveTo>
                  <a:cubicBezTo>
                    <a:pt x="1050" y="0"/>
                    <a:pt x="623" y="298"/>
                    <a:pt x="248" y="640"/>
                  </a:cubicBezTo>
                  <a:cubicBezTo>
                    <a:pt x="50" y="821"/>
                    <a:pt x="0" y="1113"/>
                    <a:pt x="129" y="1348"/>
                  </a:cubicBezTo>
                  <a:cubicBezTo>
                    <a:pt x="188" y="1454"/>
                    <a:pt x="243" y="1556"/>
                    <a:pt x="299" y="1656"/>
                  </a:cubicBezTo>
                  <a:cubicBezTo>
                    <a:pt x="524" y="2065"/>
                    <a:pt x="721" y="2419"/>
                    <a:pt x="902" y="2869"/>
                  </a:cubicBezTo>
                  <a:cubicBezTo>
                    <a:pt x="916" y="2906"/>
                    <a:pt x="951" y="2930"/>
                    <a:pt x="991" y="2930"/>
                  </a:cubicBezTo>
                  <a:cubicBezTo>
                    <a:pt x="1003" y="2930"/>
                    <a:pt x="1016" y="2928"/>
                    <a:pt x="1027" y="2925"/>
                  </a:cubicBezTo>
                  <a:cubicBezTo>
                    <a:pt x="1076" y="2904"/>
                    <a:pt x="1100" y="2849"/>
                    <a:pt x="1081" y="2800"/>
                  </a:cubicBezTo>
                  <a:cubicBezTo>
                    <a:pt x="895" y="2336"/>
                    <a:pt x="687" y="1962"/>
                    <a:pt x="469" y="1564"/>
                  </a:cubicBezTo>
                  <a:cubicBezTo>
                    <a:pt x="413" y="1465"/>
                    <a:pt x="357" y="1364"/>
                    <a:pt x="300" y="1257"/>
                  </a:cubicBezTo>
                  <a:cubicBezTo>
                    <a:pt x="213" y="1100"/>
                    <a:pt x="246" y="904"/>
                    <a:pt x="380" y="781"/>
                  </a:cubicBezTo>
                  <a:cubicBezTo>
                    <a:pt x="766" y="430"/>
                    <a:pt x="1148" y="192"/>
                    <a:pt x="1647" y="192"/>
                  </a:cubicBezTo>
                  <a:cubicBezTo>
                    <a:pt x="1844" y="192"/>
                    <a:pt x="2058" y="229"/>
                    <a:pt x="2298" y="310"/>
                  </a:cubicBezTo>
                  <a:cubicBezTo>
                    <a:pt x="2372" y="332"/>
                    <a:pt x="2444" y="367"/>
                    <a:pt x="2509" y="410"/>
                  </a:cubicBezTo>
                  <a:cubicBezTo>
                    <a:pt x="2882" y="672"/>
                    <a:pt x="3056" y="1177"/>
                    <a:pt x="2906" y="1559"/>
                  </a:cubicBezTo>
                  <a:cubicBezTo>
                    <a:pt x="2879" y="1634"/>
                    <a:pt x="2940" y="1688"/>
                    <a:pt x="3000" y="1688"/>
                  </a:cubicBezTo>
                  <a:cubicBezTo>
                    <a:pt x="3033" y="1688"/>
                    <a:pt x="3067" y="1671"/>
                    <a:pt x="3085" y="1630"/>
                  </a:cubicBezTo>
                  <a:cubicBezTo>
                    <a:pt x="3269" y="1161"/>
                    <a:pt x="3069" y="569"/>
                    <a:pt x="2618" y="253"/>
                  </a:cubicBezTo>
                  <a:cubicBezTo>
                    <a:pt x="2539" y="199"/>
                    <a:pt x="2450" y="156"/>
                    <a:pt x="2358" y="128"/>
                  </a:cubicBezTo>
                  <a:cubicBezTo>
                    <a:pt x="2095" y="39"/>
                    <a:pt x="1860" y="0"/>
                    <a:pt x="164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4658475" y="1437375"/>
              <a:ext cx="150125" cy="73575"/>
            </a:xfrm>
            <a:custGeom>
              <a:avLst/>
              <a:gdLst/>
              <a:ahLst/>
              <a:cxnLst/>
              <a:rect l="l" t="t" r="r" b="b"/>
              <a:pathLst>
                <a:path w="6005" h="2943" extrusionOk="0">
                  <a:moveTo>
                    <a:pt x="5894" y="1"/>
                  </a:moveTo>
                  <a:cubicBezTo>
                    <a:pt x="5880" y="1"/>
                    <a:pt x="5865" y="4"/>
                    <a:pt x="5851" y="12"/>
                  </a:cubicBezTo>
                  <a:lnTo>
                    <a:pt x="94" y="2760"/>
                  </a:lnTo>
                  <a:cubicBezTo>
                    <a:pt x="1" y="2802"/>
                    <a:pt x="32" y="2942"/>
                    <a:pt x="136" y="2942"/>
                  </a:cubicBezTo>
                  <a:cubicBezTo>
                    <a:pt x="150" y="2942"/>
                    <a:pt x="164" y="2939"/>
                    <a:pt x="177" y="2933"/>
                  </a:cubicBezTo>
                  <a:lnTo>
                    <a:pt x="5933" y="184"/>
                  </a:lnTo>
                  <a:cubicBezTo>
                    <a:pt x="5982" y="164"/>
                    <a:pt x="6005" y="105"/>
                    <a:pt x="5982" y="56"/>
                  </a:cubicBezTo>
                  <a:cubicBezTo>
                    <a:pt x="5966" y="21"/>
                    <a:pt x="5930" y="1"/>
                    <a:pt x="589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4644500" y="1478200"/>
              <a:ext cx="51650" cy="143175"/>
            </a:xfrm>
            <a:custGeom>
              <a:avLst/>
              <a:gdLst/>
              <a:ahLst/>
              <a:cxnLst/>
              <a:rect l="l" t="t" r="r" b="b"/>
              <a:pathLst>
                <a:path w="2066" h="5727" extrusionOk="0">
                  <a:moveTo>
                    <a:pt x="124" y="0"/>
                  </a:moveTo>
                  <a:cubicBezTo>
                    <a:pt x="62" y="0"/>
                    <a:pt x="0" y="61"/>
                    <a:pt x="33" y="137"/>
                  </a:cubicBezTo>
                  <a:cubicBezTo>
                    <a:pt x="898" y="1879"/>
                    <a:pt x="1515" y="3733"/>
                    <a:pt x="1867" y="5647"/>
                  </a:cubicBezTo>
                  <a:cubicBezTo>
                    <a:pt x="1875" y="5691"/>
                    <a:pt x="1915" y="5726"/>
                    <a:pt x="1961" y="5726"/>
                  </a:cubicBezTo>
                  <a:cubicBezTo>
                    <a:pt x="1967" y="5725"/>
                    <a:pt x="1973" y="5725"/>
                    <a:pt x="1978" y="5723"/>
                  </a:cubicBezTo>
                  <a:cubicBezTo>
                    <a:pt x="2031" y="5714"/>
                    <a:pt x="2065" y="5663"/>
                    <a:pt x="2056" y="5612"/>
                  </a:cubicBezTo>
                  <a:cubicBezTo>
                    <a:pt x="1701" y="3681"/>
                    <a:pt x="1077" y="1809"/>
                    <a:pt x="206" y="51"/>
                  </a:cubicBezTo>
                  <a:cubicBezTo>
                    <a:pt x="186" y="15"/>
                    <a:pt x="155" y="0"/>
                    <a:pt x="124"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4777050" y="1309025"/>
              <a:ext cx="19950" cy="9775"/>
            </a:xfrm>
            <a:custGeom>
              <a:avLst/>
              <a:gdLst/>
              <a:ahLst/>
              <a:cxnLst/>
              <a:rect l="l" t="t" r="r" b="b"/>
              <a:pathLst>
                <a:path w="798" h="391" extrusionOk="0">
                  <a:moveTo>
                    <a:pt x="662" y="1"/>
                  </a:moveTo>
                  <a:cubicBezTo>
                    <a:pt x="650" y="1"/>
                    <a:pt x="637" y="3"/>
                    <a:pt x="624" y="8"/>
                  </a:cubicBezTo>
                  <a:lnTo>
                    <a:pt x="100" y="203"/>
                  </a:lnTo>
                  <a:cubicBezTo>
                    <a:pt x="0" y="241"/>
                    <a:pt x="27" y="390"/>
                    <a:pt x="135" y="390"/>
                  </a:cubicBezTo>
                  <a:cubicBezTo>
                    <a:pt x="146" y="390"/>
                    <a:pt x="157" y="387"/>
                    <a:pt x="168" y="384"/>
                  </a:cubicBezTo>
                  <a:lnTo>
                    <a:pt x="692" y="187"/>
                  </a:lnTo>
                  <a:cubicBezTo>
                    <a:pt x="798" y="148"/>
                    <a:pt x="757" y="1"/>
                    <a:pt x="66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4894600" y="1465625"/>
              <a:ext cx="27100" cy="81300"/>
            </a:xfrm>
            <a:custGeom>
              <a:avLst/>
              <a:gdLst/>
              <a:ahLst/>
              <a:cxnLst/>
              <a:rect l="l" t="t" r="r" b="b"/>
              <a:pathLst>
                <a:path w="1084" h="3252" extrusionOk="0">
                  <a:moveTo>
                    <a:pt x="1018" y="0"/>
                  </a:moveTo>
                  <a:cubicBezTo>
                    <a:pt x="796" y="159"/>
                    <a:pt x="612" y="371"/>
                    <a:pt x="445" y="579"/>
                  </a:cubicBezTo>
                  <a:cubicBezTo>
                    <a:pt x="222" y="858"/>
                    <a:pt x="1" y="1192"/>
                    <a:pt x="50" y="1552"/>
                  </a:cubicBezTo>
                  <a:cubicBezTo>
                    <a:pt x="87" y="1810"/>
                    <a:pt x="220" y="2044"/>
                    <a:pt x="350" y="2269"/>
                  </a:cubicBezTo>
                  <a:cubicBezTo>
                    <a:pt x="401" y="2359"/>
                    <a:pt x="450" y="2447"/>
                    <a:pt x="496" y="2536"/>
                  </a:cubicBezTo>
                  <a:cubicBezTo>
                    <a:pt x="591" y="2729"/>
                    <a:pt x="688" y="2929"/>
                    <a:pt x="832" y="3107"/>
                  </a:cubicBezTo>
                  <a:cubicBezTo>
                    <a:pt x="848" y="3131"/>
                    <a:pt x="866" y="3153"/>
                    <a:pt x="885" y="3173"/>
                  </a:cubicBezTo>
                  <a:cubicBezTo>
                    <a:pt x="893" y="3183"/>
                    <a:pt x="901" y="3192"/>
                    <a:pt x="909" y="3200"/>
                  </a:cubicBezTo>
                  <a:cubicBezTo>
                    <a:pt x="926" y="3218"/>
                    <a:pt x="942" y="3235"/>
                    <a:pt x="959" y="3251"/>
                  </a:cubicBezTo>
                  <a:cubicBezTo>
                    <a:pt x="986" y="3227"/>
                    <a:pt x="1010" y="3200"/>
                    <a:pt x="1032" y="3172"/>
                  </a:cubicBezTo>
                  <a:cubicBezTo>
                    <a:pt x="1059" y="3137"/>
                    <a:pt x="1059" y="3086"/>
                    <a:pt x="1032" y="3051"/>
                  </a:cubicBezTo>
                  <a:cubicBezTo>
                    <a:pt x="1032" y="3050"/>
                    <a:pt x="1031" y="3048"/>
                    <a:pt x="1029" y="3048"/>
                  </a:cubicBezTo>
                  <a:cubicBezTo>
                    <a:pt x="1015" y="3034"/>
                    <a:pt x="1001" y="3016"/>
                    <a:pt x="991" y="2997"/>
                  </a:cubicBezTo>
                  <a:cubicBezTo>
                    <a:pt x="855" y="2831"/>
                    <a:pt x="759" y="2635"/>
                    <a:pt x="667" y="2448"/>
                  </a:cubicBezTo>
                  <a:cubicBezTo>
                    <a:pt x="621" y="2356"/>
                    <a:pt x="567" y="2267"/>
                    <a:pt x="517" y="2175"/>
                  </a:cubicBezTo>
                  <a:cubicBezTo>
                    <a:pt x="390" y="1955"/>
                    <a:pt x="269" y="1750"/>
                    <a:pt x="239" y="1523"/>
                  </a:cubicBezTo>
                  <a:cubicBezTo>
                    <a:pt x="201" y="1238"/>
                    <a:pt x="388" y="957"/>
                    <a:pt x="596" y="700"/>
                  </a:cubicBezTo>
                  <a:cubicBezTo>
                    <a:pt x="759" y="494"/>
                    <a:pt x="912" y="325"/>
                    <a:pt x="1083" y="192"/>
                  </a:cubicBezTo>
                  <a:cubicBezTo>
                    <a:pt x="1062" y="125"/>
                    <a:pt x="1042" y="60"/>
                    <a:pt x="1018"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821550" y="1476350"/>
              <a:ext cx="99575" cy="86275"/>
            </a:xfrm>
            <a:custGeom>
              <a:avLst/>
              <a:gdLst/>
              <a:ahLst/>
              <a:cxnLst/>
              <a:rect l="l" t="t" r="r" b="b"/>
              <a:pathLst>
                <a:path w="3983" h="3451" extrusionOk="0">
                  <a:moveTo>
                    <a:pt x="406" y="1"/>
                  </a:moveTo>
                  <a:cubicBezTo>
                    <a:pt x="368" y="1"/>
                    <a:pt x="331" y="24"/>
                    <a:pt x="316" y="61"/>
                  </a:cubicBezTo>
                  <a:cubicBezTo>
                    <a:pt x="311" y="74"/>
                    <a:pt x="0" y="848"/>
                    <a:pt x="145" y="1665"/>
                  </a:cubicBezTo>
                  <a:cubicBezTo>
                    <a:pt x="150" y="1699"/>
                    <a:pt x="156" y="1731"/>
                    <a:pt x="164" y="1764"/>
                  </a:cubicBezTo>
                  <a:cubicBezTo>
                    <a:pt x="169" y="1796"/>
                    <a:pt x="177" y="1827"/>
                    <a:pt x="186" y="1859"/>
                  </a:cubicBezTo>
                  <a:cubicBezTo>
                    <a:pt x="302" y="2297"/>
                    <a:pt x="565" y="2727"/>
                    <a:pt x="1090" y="3047"/>
                  </a:cubicBezTo>
                  <a:cubicBezTo>
                    <a:pt x="1122" y="3068"/>
                    <a:pt x="1152" y="3085"/>
                    <a:pt x="1186" y="3105"/>
                  </a:cubicBezTo>
                  <a:cubicBezTo>
                    <a:pt x="1641" y="3355"/>
                    <a:pt x="2050" y="3450"/>
                    <a:pt x="2407" y="3450"/>
                  </a:cubicBezTo>
                  <a:cubicBezTo>
                    <a:pt x="3048" y="3450"/>
                    <a:pt x="3513" y="3147"/>
                    <a:pt x="3756" y="2940"/>
                  </a:cubicBezTo>
                  <a:lnTo>
                    <a:pt x="3756" y="2938"/>
                  </a:lnTo>
                  <a:cubicBezTo>
                    <a:pt x="3800" y="2901"/>
                    <a:pt x="3842" y="2863"/>
                    <a:pt x="3881" y="2822"/>
                  </a:cubicBezTo>
                  <a:cubicBezTo>
                    <a:pt x="3908" y="2798"/>
                    <a:pt x="3932" y="2771"/>
                    <a:pt x="3954" y="2743"/>
                  </a:cubicBezTo>
                  <a:cubicBezTo>
                    <a:pt x="3983" y="2708"/>
                    <a:pt x="3983" y="2657"/>
                    <a:pt x="3954" y="2622"/>
                  </a:cubicBezTo>
                  <a:cubicBezTo>
                    <a:pt x="3954" y="2621"/>
                    <a:pt x="3953" y="2619"/>
                    <a:pt x="3951" y="2619"/>
                  </a:cubicBezTo>
                  <a:cubicBezTo>
                    <a:pt x="3948" y="2613"/>
                    <a:pt x="3943" y="2609"/>
                    <a:pt x="3938" y="2606"/>
                  </a:cubicBezTo>
                  <a:cubicBezTo>
                    <a:pt x="3927" y="2598"/>
                    <a:pt x="3916" y="2594"/>
                    <a:pt x="3902" y="2590"/>
                  </a:cubicBezTo>
                  <a:cubicBezTo>
                    <a:pt x="3893" y="2588"/>
                    <a:pt x="3885" y="2586"/>
                    <a:pt x="3876" y="2586"/>
                  </a:cubicBezTo>
                  <a:cubicBezTo>
                    <a:pt x="3849" y="2586"/>
                    <a:pt x="3823" y="2599"/>
                    <a:pt x="3805" y="2621"/>
                  </a:cubicBezTo>
                  <a:cubicBezTo>
                    <a:pt x="3802" y="2624"/>
                    <a:pt x="3788" y="2644"/>
                    <a:pt x="3754" y="2678"/>
                  </a:cubicBezTo>
                  <a:cubicBezTo>
                    <a:pt x="3606" y="2833"/>
                    <a:pt x="3136" y="3255"/>
                    <a:pt x="2411" y="3255"/>
                  </a:cubicBezTo>
                  <a:cubicBezTo>
                    <a:pt x="2084" y="3255"/>
                    <a:pt x="1704" y="3169"/>
                    <a:pt x="1279" y="2933"/>
                  </a:cubicBezTo>
                  <a:cubicBezTo>
                    <a:pt x="725" y="2629"/>
                    <a:pt x="462" y="2199"/>
                    <a:pt x="354" y="1765"/>
                  </a:cubicBezTo>
                  <a:cubicBezTo>
                    <a:pt x="345" y="1719"/>
                    <a:pt x="334" y="1673"/>
                    <a:pt x="326" y="1631"/>
                  </a:cubicBezTo>
                  <a:cubicBezTo>
                    <a:pt x="191" y="890"/>
                    <a:pt x="475" y="182"/>
                    <a:pt x="492" y="134"/>
                  </a:cubicBezTo>
                  <a:cubicBezTo>
                    <a:pt x="513" y="85"/>
                    <a:pt x="491" y="28"/>
                    <a:pt x="441" y="7"/>
                  </a:cubicBezTo>
                  <a:cubicBezTo>
                    <a:pt x="430" y="3"/>
                    <a:pt x="418" y="1"/>
                    <a:pt x="406"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4683825" y="1516725"/>
              <a:ext cx="148125" cy="70800"/>
            </a:xfrm>
            <a:custGeom>
              <a:avLst/>
              <a:gdLst/>
              <a:ahLst/>
              <a:cxnLst/>
              <a:rect l="l" t="t" r="r" b="b"/>
              <a:pathLst>
                <a:path w="5925" h="2832" extrusionOk="0">
                  <a:moveTo>
                    <a:pt x="5786" y="0"/>
                  </a:moveTo>
                  <a:cubicBezTo>
                    <a:pt x="5773" y="0"/>
                    <a:pt x="5758" y="4"/>
                    <a:pt x="5743" y="11"/>
                  </a:cubicBezTo>
                  <a:lnTo>
                    <a:pt x="94" y="2648"/>
                  </a:lnTo>
                  <a:cubicBezTo>
                    <a:pt x="1" y="2692"/>
                    <a:pt x="32" y="2832"/>
                    <a:pt x="135" y="2832"/>
                  </a:cubicBezTo>
                  <a:cubicBezTo>
                    <a:pt x="150" y="2832"/>
                    <a:pt x="162" y="2829"/>
                    <a:pt x="175" y="2822"/>
                  </a:cubicBezTo>
                  <a:lnTo>
                    <a:pt x="5824" y="184"/>
                  </a:lnTo>
                  <a:cubicBezTo>
                    <a:pt x="5924" y="137"/>
                    <a:pt x="5876" y="0"/>
                    <a:pt x="5786" y="0"/>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4642725" y="1259850"/>
              <a:ext cx="102525" cy="82825"/>
            </a:xfrm>
            <a:custGeom>
              <a:avLst/>
              <a:gdLst/>
              <a:ahLst/>
              <a:cxnLst/>
              <a:rect l="l" t="t" r="r" b="b"/>
              <a:pathLst>
                <a:path w="4101" h="3313" extrusionOk="0">
                  <a:moveTo>
                    <a:pt x="3884" y="1"/>
                  </a:moveTo>
                  <a:cubicBezTo>
                    <a:pt x="3876" y="1"/>
                    <a:pt x="3868" y="2"/>
                    <a:pt x="3860" y="4"/>
                  </a:cubicBezTo>
                  <a:cubicBezTo>
                    <a:pt x="3807" y="17"/>
                    <a:pt x="3775" y="69"/>
                    <a:pt x="3788" y="120"/>
                  </a:cubicBezTo>
                  <a:cubicBezTo>
                    <a:pt x="3898" y="563"/>
                    <a:pt x="3760" y="1094"/>
                    <a:pt x="3417" y="1545"/>
                  </a:cubicBezTo>
                  <a:cubicBezTo>
                    <a:pt x="3112" y="1946"/>
                    <a:pt x="2700" y="2249"/>
                    <a:pt x="2230" y="2576"/>
                  </a:cubicBezTo>
                  <a:cubicBezTo>
                    <a:pt x="1935" y="2783"/>
                    <a:pt x="1567" y="3040"/>
                    <a:pt x="1164" y="3106"/>
                  </a:cubicBezTo>
                  <a:cubicBezTo>
                    <a:pt x="1106" y="3116"/>
                    <a:pt x="1047" y="3121"/>
                    <a:pt x="986" y="3121"/>
                  </a:cubicBezTo>
                  <a:cubicBezTo>
                    <a:pt x="674" y="3121"/>
                    <a:pt x="341" y="2988"/>
                    <a:pt x="206" y="2697"/>
                  </a:cubicBezTo>
                  <a:cubicBezTo>
                    <a:pt x="187" y="2659"/>
                    <a:pt x="155" y="2643"/>
                    <a:pt x="123" y="2643"/>
                  </a:cubicBezTo>
                  <a:cubicBezTo>
                    <a:pt x="61" y="2643"/>
                    <a:pt x="0" y="2703"/>
                    <a:pt x="33" y="2778"/>
                  </a:cubicBezTo>
                  <a:cubicBezTo>
                    <a:pt x="202" y="3146"/>
                    <a:pt x="612" y="3313"/>
                    <a:pt x="992" y="3313"/>
                  </a:cubicBezTo>
                  <a:cubicBezTo>
                    <a:pt x="1061" y="3313"/>
                    <a:pt x="1127" y="3306"/>
                    <a:pt x="1196" y="3295"/>
                  </a:cubicBezTo>
                  <a:cubicBezTo>
                    <a:pt x="1640" y="3221"/>
                    <a:pt x="2029" y="2951"/>
                    <a:pt x="2340" y="2733"/>
                  </a:cubicBezTo>
                  <a:cubicBezTo>
                    <a:pt x="2822" y="2397"/>
                    <a:pt x="3249" y="2083"/>
                    <a:pt x="3569" y="1661"/>
                  </a:cubicBezTo>
                  <a:cubicBezTo>
                    <a:pt x="3953" y="1158"/>
                    <a:pt x="4101" y="580"/>
                    <a:pt x="3975" y="74"/>
                  </a:cubicBezTo>
                  <a:cubicBezTo>
                    <a:pt x="3965" y="30"/>
                    <a:pt x="3926" y="1"/>
                    <a:pt x="3884"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464525" y="1200625"/>
              <a:ext cx="449425" cy="162750"/>
            </a:xfrm>
            <a:custGeom>
              <a:avLst/>
              <a:gdLst/>
              <a:ahLst/>
              <a:cxnLst/>
              <a:rect l="l" t="t" r="r" b="b"/>
              <a:pathLst>
                <a:path w="17977" h="6510" extrusionOk="0">
                  <a:moveTo>
                    <a:pt x="14852" y="1"/>
                  </a:moveTo>
                  <a:cubicBezTo>
                    <a:pt x="14655" y="1"/>
                    <a:pt x="14447" y="19"/>
                    <a:pt x="14224" y="55"/>
                  </a:cubicBezTo>
                  <a:cubicBezTo>
                    <a:pt x="12944" y="263"/>
                    <a:pt x="1603" y="2940"/>
                    <a:pt x="81" y="4231"/>
                  </a:cubicBezTo>
                  <a:cubicBezTo>
                    <a:pt x="1" y="4296"/>
                    <a:pt x="63" y="4403"/>
                    <a:pt x="141" y="4403"/>
                  </a:cubicBezTo>
                  <a:cubicBezTo>
                    <a:pt x="162" y="4403"/>
                    <a:pt x="184" y="4395"/>
                    <a:pt x="205" y="4377"/>
                  </a:cubicBezTo>
                  <a:cubicBezTo>
                    <a:pt x="1666" y="3138"/>
                    <a:pt x="13018" y="446"/>
                    <a:pt x="14254" y="246"/>
                  </a:cubicBezTo>
                  <a:cubicBezTo>
                    <a:pt x="14470" y="210"/>
                    <a:pt x="14671" y="192"/>
                    <a:pt x="14860" y="192"/>
                  </a:cubicBezTo>
                  <a:cubicBezTo>
                    <a:pt x="15630" y="192"/>
                    <a:pt x="16192" y="494"/>
                    <a:pt x="16714" y="1158"/>
                  </a:cubicBezTo>
                  <a:cubicBezTo>
                    <a:pt x="17455" y="2102"/>
                    <a:pt x="17764" y="2989"/>
                    <a:pt x="17145" y="4730"/>
                  </a:cubicBezTo>
                  <a:cubicBezTo>
                    <a:pt x="16757" y="5828"/>
                    <a:pt x="15770" y="6318"/>
                    <a:pt x="14960" y="6318"/>
                  </a:cubicBezTo>
                  <a:lnTo>
                    <a:pt x="14953" y="6318"/>
                  </a:lnTo>
                  <a:cubicBezTo>
                    <a:pt x="14197" y="6316"/>
                    <a:pt x="13610" y="5918"/>
                    <a:pt x="13380" y="5253"/>
                  </a:cubicBezTo>
                  <a:cubicBezTo>
                    <a:pt x="12820" y="3632"/>
                    <a:pt x="14484" y="2002"/>
                    <a:pt x="14502" y="1985"/>
                  </a:cubicBezTo>
                  <a:cubicBezTo>
                    <a:pt x="14573" y="1916"/>
                    <a:pt x="14510" y="1818"/>
                    <a:pt x="14435" y="1818"/>
                  </a:cubicBezTo>
                  <a:cubicBezTo>
                    <a:pt x="14413" y="1818"/>
                    <a:pt x="14390" y="1826"/>
                    <a:pt x="14369" y="1847"/>
                  </a:cubicBezTo>
                  <a:cubicBezTo>
                    <a:pt x="14296" y="1916"/>
                    <a:pt x="12598" y="3576"/>
                    <a:pt x="13199" y="5315"/>
                  </a:cubicBezTo>
                  <a:cubicBezTo>
                    <a:pt x="13456" y="6061"/>
                    <a:pt x="14112" y="6507"/>
                    <a:pt x="14953" y="6510"/>
                  </a:cubicBezTo>
                  <a:lnTo>
                    <a:pt x="14960" y="6510"/>
                  </a:lnTo>
                  <a:cubicBezTo>
                    <a:pt x="15836" y="6510"/>
                    <a:pt x="16906" y="5980"/>
                    <a:pt x="17328" y="4795"/>
                  </a:cubicBezTo>
                  <a:cubicBezTo>
                    <a:pt x="17977" y="2970"/>
                    <a:pt x="17648" y="2035"/>
                    <a:pt x="16866" y="1039"/>
                  </a:cubicBezTo>
                  <a:cubicBezTo>
                    <a:pt x="16308" y="330"/>
                    <a:pt x="15684" y="1"/>
                    <a:pt x="14852" y="1"/>
                  </a:cubicBezTo>
                  <a:close/>
                </a:path>
              </a:pathLst>
            </a:custGeom>
            <a:solidFill>
              <a:srgbClr val="261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rot="-5400000">
            <a:off x="7977742" y="2264848"/>
            <a:ext cx="274315" cy="274314"/>
            <a:chOff x="347675" y="3368275"/>
            <a:chExt cx="157300" cy="155825"/>
          </a:xfrm>
        </p:grpSpPr>
        <p:sp>
          <p:nvSpPr>
            <p:cNvPr id="1402" name="Google Shape;1402;p46"/>
            <p:cNvSpPr/>
            <p:nvPr/>
          </p:nvSpPr>
          <p:spPr>
            <a:xfrm>
              <a:off x="347675" y="3368275"/>
              <a:ext cx="157300" cy="155825"/>
            </a:xfrm>
            <a:custGeom>
              <a:avLst/>
              <a:gdLst/>
              <a:ahLst/>
              <a:cxnLst/>
              <a:rect l="l" t="t" r="r" b="b"/>
              <a:pathLst>
                <a:path w="6292" h="6233" extrusionOk="0">
                  <a:moveTo>
                    <a:pt x="1041" y="497"/>
                  </a:moveTo>
                  <a:cubicBezTo>
                    <a:pt x="1579" y="682"/>
                    <a:pt x="2346" y="972"/>
                    <a:pt x="3235" y="1339"/>
                  </a:cubicBezTo>
                  <a:cubicBezTo>
                    <a:pt x="4908" y="2034"/>
                    <a:pt x="5809" y="2509"/>
                    <a:pt x="5989" y="2685"/>
                  </a:cubicBezTo>
                  <a:cubicBezTo>
                    <a:pt x="5807" y="2872"/>
                    <a:pt x="5128" y="3064"/>
                    <a:pt x="4635" y="3155"/>
                  </a:cubicBezTo>
                  <a:cubicBezTo>
                    <a:pt x="3371" y="2189"/>
                    <a:pt x="1932" y="1108"/>
                    <a:pt x="1041" y="497"/>
                  </a:cubicBezTo>
                  <a:close/>
                  <a:moveTo>
                    <a:pt x="442" y="706"/>
                  </a:moveTo>
                  <a:lnTo>
                    <a:pt x="442" y="706"/>
                  </a:lnTo>
                  <a:cubicBezTo>
                    <a:pt x="849" y="1202"/>
                    <a:pt x="1685" y="2140"/>
                    <a:pt x="3383" y="3943"/>
                  </a:cubicBezTo>
                  <a:cubicBezTo>
                    <a:pt x="3095" y="4795"/>
                    <a:pt x="2711" y="5729"/>
                    <a:pt x="2527" y="5932"/>
                  </a:cubicBezTo>
                  <a:cubicBezTo>
                    <a:pt x="2185" y="5450"/>
                    <a:pt x="847" y="2051"/>
                    <a:pt x="442" y="706"/>
                  </a:cubicBezTo>
                  <a:close/>
                  <a:moveTo>
                    <a:pt x="243" y="1"/>
                  </a:moveTo>
                  <a:cubicBezTo>
                    <a:pt x="229" y="1"/>
                    <a:pt x="215" y="2"/>
                    <a:pt x="203" y="4"/>
                  </a:cubicBezTo>
                  <a:cubicBezTo>
                    <a:pt x="194" y="6"/>
                    <a:pt x="185" y="6"/>
                    <a:pt x="176" y="9"/>
                  </a:cubicBezTo>
                  <a:cubicBezTo>
                    <a:pt x="175" y="9"/>
                    <a:pt x="171" y="11"/>
                    <a:pt x="169" y="11"/>
                  </a:cubicBezTo>
                  <a:cubicBezTo>
                    <a:pt x="157" y="15"/>
                    <a:pt x="145" y="22"/>
                    <a:pt x="133" y="29"/>
                  </a:cubicBezTo>
                  <a:cubicBezTo>
                    <a:pt x="124" y="34"/>
                    <a:pt x="115" y="39"/>
                    <a:pt x="107" y="48"/>
                  </a:cubicBezTo>
                  <a:cubicBezTo>
                    <a:pt x="33" y="118"/>
                    <a:pt x="0" y="202"/>
                    <a:pt x="250" y="989"/>
                  </a:cubicBezTo>
                  <a:cubicBezTo>
                    <a:pt x="515" y="1828"/>
                    <a:pt x="2089" y="6169"/>
                    <a:pt x="2485" y="6229"/>
                  </a:cubicBezTo>
                  <a:cubicBezTo>
                    <a:pt x="2494" y="6231"/>
                    <a:pt x="2505" y="6231"/>
                    <a:pt x="2513" y="6232"/>
                  </a:cubicBezTo>
                  <a:cubicBezTo>
                    <a:pt x="2774" y="6232"/>
                    <a:pt x="3161" y="5464"/>
                    <a:pt x="3664" y="3951"/>
                  </a:cubicBezTo>
                  <a:cubicBezTo>
                    <a:pt x="3680" y="3904"/>
                    <a:pt x="3670" y="3852"/>
                    <a:pt x="3635" y="3815"/>
                  </a:cubicBezTo>
                  <a:cubicBezTo>
                    <a:pt x="2698" y="2821"/>
                    <a:pt x="1320" y="1330"/>
                    <a:pt x="679" y="574"/>
                  </a:cubicBezTo>
                  <a:lnTo>
                    <a:pt x="679" y="574"/>
                  </a:lnTo>
                  <a:cubicBezTo>
                    <a:pt x="1546" y="1166"/>
                    <a:pt x="3331" y="2500"/>
                    <a:pt x="4517" y="3406"/>
                  </a:cubicBezTo>
                  <a:cubicBezTo>
                    <a:pt x="4540" y="3424"/>
                    <a:pt x="4569" y="3435"/>
                    <a:pt x="4599" y="3435"/>
                  </a:cubicBezTo>
                  <a:cubicBezTo>
                    <a:pt x="4607" y="3435"/>
                    <a:pt x="4615" y="3434"/>
                    <a:pt x="4623" y="3433"/>
                  </a:cubicBezTo>
                  <a:cubicBezTo>
                    <a:pt x="4861" y="3392"/>
                    <a:pt x="6048" y="3165"/>
                    <a:pt x="6260" y="2769"/>
                  </a:cubicBezTo>
                  <a:cubicBezTo>
                    <a:pt x="6291" y="2708"/>
                    <a:pt x="6286" y="2634"/>
                    <a:pt x="6247" y="2579"/>
                  </a:cubicBezTo>
                  <a:cubicBezTo>
                    <a:pt x="5905" y="2009"/>
                    <a:pt x="71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25375" y="3448550"/>
              <a:ext cx="40600" cy="58700"/>
            </a:xfrm>
            <a:custGeom>
              <a:avLst/>
              <a:gdLst/>
              <a:ahLst/>
              <a:cxnLst/>
              <a:rect l="l" t="t" r="r" b="b"/>
              <a:pathLst>
                <a:path w="1624" h="2348" extrusionOk="0">
                  <a:moveTo>
                    <a:pt x="1476" y="1"/>
                  </a:moveTo>
                  <a:cubicBezTo>
                    <a:pt x="1412" y="1"/>
                    <a:pt x="1356" y="47"/>
                    <a:pt x="1344" y="112"/>
                  </a:cubicBezTo>
                  <a:cubicBezTo>
                    <a:pt x="1189" y="934"/>
                    <a:pt x="965" y="1888"/>
                    <a:pt x="864" y="2068"/>
                  </a:cubicBezTo>
                  <a:cubicBezTo>
                    <a:pt x="750" y="2007"/>
                    <a:pt x="486" y="1699"/>
                    <a:pt x="268" y="1369"/>
                  </a:cubicBezTo>
                  <a:cubicBezTo>
                    <a:pt x="242" y="1329"/>
                    <a:pt x="198" y="1308"/>
                    <a:pt x="155" y="1308"/>
                  </a:cubicBezTo>
                  <a:cubicBezTo>
                    <a:pt x="129" y="1308"/>
                    <a:pt x="104" y="1315"/>
                    <a:pt x="81" y="1331"/>
                  </a:cubicBezTo>
                  <a:cubicBezTo>
                    <a:pt x="18" y="1373"/>
                    <a:pt x="1" y="1456"/>
                    <a:pt x="43" y="1519"/>
                  </a:cubicBezTo>
                  <a:cubicBezTo>
                    <a:pt x="162" y="1699"/>
                    <a:pt x="570" y="2289"/>
                    <a:pt x="836" y="2342"/>
                  </a:cubicBezTo>
                  <a:cubicBezTo>
                    <a:pt x="851" y="2345"/>
                    <a:pt x="867" y="2347"/>
                    <a:pt x="883" y="2347"/>
                  </a:cubicBezTo>
                  <a:cubicBezTo>
                    <a:pt x="927" y="2347"/>
                    <a:pt x="967" y="2337"/>
                    <a:pt x="1003" y="2312"/>
                  </a:cubicBezTo>
                  <a:cubicBezTo>
                    <a:pt x="1196" y="2181"/>
                    <a:pt x="1440" y="1070"/>
                    <a:pt x="1609" y="160"/>
                  </a:cubicBezTo>
                  <a:cubicBezTo>
                    <a:pt x="1623" y="87"/>
                    <a:pt x="1574" y="17"/>
                    <a:pt x="1501" y="3"/>
                  </a:cubicBezTo>
                  <a:cubicBezTo>
                    <a:pt x="1493" y="2"/>
                    <a:pt x="148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46"/>
          <p:cNvSpPr/>
          <p:nvPr/>
        </p:nvSpPr>
        <p:spPr>
          <a:xfrm rot="1812270">
            <a:off x="7085512" y="814139"/>
            <a:ext cx="182882" cy="167643"/>
          </a:xfrm>
          <a:custGeom>
            <a:avLst/>
            <a:gdLst/>
            <a:ahLst/>
            <a:cxnLst/>
            <a:rect l="l" t="t" r="r" b="b"/>
            <a:pathLst>
              <a:path w="4980" h="4598" extrusionOk="0">
                <a:moveTo>
                  <a:pt x="2032" y="1867"/>
                </a:moveTo>
                <a:cubicBezTo>
                  <a:pt x="2437" y="1934"/>
                  <a:pt x="2725" y="2136"/>
                  <a:pt x="2781" y="2322"/>
                </a:cubicBezTo>
                <a:cubicBezTo>
                  <a:pt x="2814" y="2428"/>
                  <a:pt x="2767" y="2531"/>
                  <a:pt x="2639" y="2629"/>
                </a:cubicBezTo>
                <a:cubicBezTo>
                  <a:pt x="2618" y="2646"/>
                  <a:pt x="2594" y="2657"/>
                  <a:pt x="2566" y="2657"/>
                </a:cubicBezTo>
                <a:cubicBezTo>
                  <a:pt x="2418" y="2657"/>
                  <a:pt x="2184" y="2348"/>
                  <a:pt x="2032" y="1867"/>
                </a:cubicBezTo>
                <a:close/>
                <a:moveTo>
                  <a:pt x="2450" y="270"/>
                </a:moveTo>
                <a:cubicBezTo>
                  <a:pt x="2566" y="270"/>
                  <a:pt x="2700" y="297"/>
                  <a:pt x="2852" y="351"/>
                </a:cubicBezTo>
                <a:cubicBezTo>
                  <a:pt x="3466" y="572"/>
                  <a:pt x="4033" y="1424"/>
                  <a:pt x="4370" y="2634"/>
                </a:cubicBezTo>
                <a:cubicBezTo>
                  <a:pt x="4618" y="3521"/>
                  <a:pt x="4625" y="4166"/>
                  <a:pt x="4561" y="4320"/>
                </a:cubicBezTo>
                <a:cubicBezTo>
                  <a:pt x="3455" y="4155"/>
                  <a:pt x="587" y="3574"/>
                  <a:pt x="322" y="2818"/>
                </a:cubicBezTo>
                <a:cubicBezTo>
                  <a:pt x="306" y="2772"/>
                  <a:pt x="257" y="2634"/>
                  <a:pt x="449" y="2430"/>
                </a:cubicBezTo>
                <a:cubicBezTo>
                  <a:pt x="797" y="2056"/>
                  <a:pt x="1256" y="1848"/>
                  <a:pt x="1742" y="1845"/>
                </a:cubicBezTo>
                <a:cubicBezTo>
                  <a:pt x="1897" y="2400"/>
                  <a:pt x="2203" y="2929"/>
                  <a:pt x="2566" y="2929"/>
                </a:cubicBezTo>
                <a:cubicBezTo>
                  <a:pt x="2653" y="2928"/>
                  <a:pt x="2735" y="2900"/>
                  <a:pt x="2804" y="2845"/>
                </a:cubicBezTo>
                <a:cubicBezTo>
                  <a:pt x="3102" y="2617"/>
                  <a:pt x="3080" y="2369"/>
                  <a:pt x="3039" y="2241"/>
                </a:cubicBezTo>
                <a:cubicBezTo>
                  <a:pt x="2936" y="1906"/>
                  <a:pt x="2489" y="1639"/>
                  <a:pt x="1957" y="1585"/>
                </a:cubicBezTo>
                <a:cubicBezTo>
                  <a:pt x="1852" y="1092"/>
                  <a:pt x="1890" y="661"/>
                  <a:pt x="2061" y="442"/>
                </a:cubicBezTo>
                <a:cubicBezTo>
                  <a:pt x="2152" y="327"/>
                  <a:pt x="2282" y="270"/>
                  <a:pt x="2450" y="270"/>
                </a:cubicBezTo>
                <a:close/>
                <a:moveTo>
                  <a:pt x="2450" y="1"/>
                </a:moveTo>
                <a:cubicBezTo>
                  <a:pt x="2196" y="1"/>
                  <a:pt x="1991" y="94"/>
                  <a:pt x="1848" y="275"/>
                </a:cubicBezTo>
                <a:cubicBezTo>
                  <a:pt x="1635" y="547"/>
                  <a:pt x="1574" y="1026"/>
                  <a:pt x="1679" y="1576"/>
                </a:cubicBezTo>
                <a:cubicBezTo>
                  <a:pt x="1139" y="1595"/>
                  <a:pt x="634" y="1831"/>
                  <a:pt x="250" y="2245"/>
                </a:cubicBezTo>
                <a:cubicBezTo>
                  <a:pt x="0" y="2515"/>
                  <a:pt x="13" y="2755"/>
                  <a:pt x="67" y="2908"/>
                </a:cubicBezTo>
                <a:cubicBezTo>
                  <a:pt x="435" y="3958"/>
                  <a:pt x="4119" y="4529"/>
                  <a:pt x="4512" y="4583"/>
                </a:cubicBezTo>
                <a:cubicBezTo>
                  <a:pt x="4536" y="4592"/>
                  <a:pt x="4562" y="4597"/>
                  <a:pt x="4589" y="4597"/>
                </a:cubicBezTo>
                <a:cubicBezTo>
                  <a:pt x="4681" y="4597"/>
                  <a:pt x="4802" y="4543"/>
                  <a:pt x="4845" y="4290"/>
                </a:cubicBezTo>
                <a:cubicBezTo>
                  <a:pt x="4980" y="3514"/>
                  <a:pt x="4363" y="605"/>
                  <a:pt x="2943" y="96"/>
                </a:cubicBezTo>
                <a:cubicBezTo>
                  <a:pt x="2764" y="32"/>
                  <a:pt x="2599"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4232150" y="917675"/>
            <a:ext cx="91438" cy="91441"/>
          </a:xfrm>
          <a:custGeom>
            <a:avLst/>
            <a:gdLst/>
            <a:ahLst/>
            <a:cxnLst/>
            <a:rect l="l" t="t" r="r" b="b"/>
            <a:pathLst>
              <a:path w="2415" h="2413" extrusionOk="0">
                <a:moveTo>
                  <a:pt x="1211" y="353"/>
                </a:moveTo>
                <a:cubicBezTo>
                  <a:pt x="1212" y="353"/>
                  <a:pt x="1213" y="353"/>
                  <a:pt x="1214" y="353"/>
                </a:cubicBezTo>
                <a:cubicBezTo>
                  <a:pt x="1686" y="355"/>
                  <a:pt x="2067" y="739"/>
                  <a:pt x="2065" y="1212"/>
                </a:cubicBezTo>
                <a:cubicBezTo>
                  <a:pt x="2061" y="1682"/>
                  <a:pt x="1681" y="2063"/>
                  <a:pt x="1211" y="2063"/>
                </a:cubicBezTo>
                <a:lnTo>
                  <a:pt x="1211" y="2238"/>
                </a:lnTo>
                <a:lnTo>
                  <a:pt x="1207" y="2063"/>
                </a:lnTo>
                <a:cubicBezTo>
                  <a:pt x="734" y="2061"/>
                  <a:pt x="353" y="1677"/>
                  <a:pt x="355" y="1204"/>
                </a:cubicBezTo>
                <a:cubicBezTo>
                  <a:pt x="357" y="733"/>
                  <a:pt x="739" y="353"/>
                  <a:pt x="1211" y="353"/>
                </a:cubicBezTo>
                <a:close/>
                <a:moveTo>
                  <a:pt x="1207" y="0"/>
                </a:moveTo>
                <a:cubicBezTo>
                  <a:pt x="542" y="0"/>
                  <a:pt x="2" y="538"/>
                  <a:pt x="2" y="1204"/>
                </a:cubicBezTo>
                <a:cubicBezTo>
                  <a:pt x="0" y="1869"/>
                  <a:pt x="538" y="2411"/>
                  <a:pt x="1205" y="2412"/>
                </a:cubicBezTo>
                <a:lnTo>
                  <a:pt x="1211" y="2412"/>
                </a:lnTo>
                <a:cubicBezTo>
                  <a:pt x="1876" y="2411"/>
                  <a:pt x="2414" y="1869"/>
                  <a:pt x="2414" y="1204"/>
                </a:cubicBezTo>
                <a:cubicBezTo>
                  <a:pt x="2412" y="538"/>
                  <a:pt x="1873"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6"/>
          <p:cNvGrpSpPr/>
          <p:nvPr/>
        </p:nvGrpSpPr>
        <p:grpSpPr>
          <a:xfrm rot="-5400000">
            <a:off x="5110364" y="841446"/>
            <a:ext cx="429777" cy="243928"/>
            <a:chOff x="549075" y="3927675"/>
            <a:chExt cx="339825" cy="189150"/>
          </a:xfrm>
        </p:grpSpPr>
        <p:sp>
          <p:nvSpPr>
            <p:cNvPr id="1407" name="Google Shape;1407;p46"/>
            <p:cNvSpPr/>
            <p:nvPr/>
          </p:nvSpPr>
          <p:spPr>
            <a:xfrm>
              <a:off x="592450" y="3971675"/>
              <a:ext cx="238800" cy="114050"/>
            </a:xfrm>
            <a:custGeom>
              <a:avLst/>
              <a:gdLst/>
              <a:ahLst/>
              <a:cxnLst/>
              <a:rect l="l" t="t" r="r" b="b"/>
              <a:pathLst>
                <a:path w="9552" h="4562" extrusionOk="0">
                  <a:moveTo>
                    <a:pt x="186" y="0"/>
                  </a:moveTo>
                  <a:cubicBezTo>
                    <a:pt x="161" y="0"/>
                    <a:pt x="137" y="6"/>
                    <a:pt x="114" y="17"/>
                  </a:cubicBezTo>
                  <a:cubicBezTo>
                    <a:pt x="33" y="57"/>
                    <a:pt x="0" y="155"/>
                    <a:pt x="40" y="236"/>
                  </a:cubicBezTo>
                  <a:cubicBezTo>
                    <a:pt x="65" y="286"/>
                    <a:pt x="2243" y="4562"/>
                    <a:pt x="6794" y="4562"/>
                  </a:cubicBezTo>
                  <a:cubicBezTo>
                    <a:pt x="7594" y="4562"/>
                    <a:pt x="8467" y="4431"/>
                    <a:pt x="9416" y="4120"/>
                  </a:cubicBezTo>
                  <a:cubicBezTo>
                    <a:pt x="9503" y="4094"/>
                    <a:pt x="9552" y="3999"/>
                    <a:pt x="9524" y="3912"/>
                  </a:cubicBezTo>
                  <a:cubicBezTo>
                    <a:pt x="9502" y="3844"/>
                    <a:pt x="9436" y="3800"/>
                    <a:pt x="9367" y="3800"/>
                  </a:cubicBezTo>
                  <a:cubicBezTo>
                    <a:pt x="9350" y="3800"/>
                    <a:pt x="9332" y="3803"/>
                    <a:pt x="9314" y="3809"/>
                  </a:cubicBezTo>
                  <a:cubicBezTo>
                    <a:pt x="8384" y="4114"/>
                    <a:pt x="7531" y="4243"/>
                    <a:pt x="6752" y="4243"/>
                  </a:cubicBezTo>
                  <a:cubicBezTo>
                    <a:pt x="2451" y="4243"/>
                    <a:pt x="431" y="289"/>
                    <a:pt x="332" y="91"/>
                  </a:cubicBezTo>
                  <a:cubicBezTo>
                    <a:pt x="303" y="34"/>
                    <a:pt x="246" y="0"/>
                    <a:pt x="186"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789000" y="4023525"/>
              <a:ext cx="99900" cy="93300"/>
            </a:xfrm>
            <a:custGeom>
              <a:avLst/>
              <a:gdLst/>
              <a:ahLst/>
              <a:cxnLst/>
              <a:rect l="l" t="t" r="r" b="b"/>
              <a:pathLst>
                <a:path w="3996" h="3732" extrusionOk="0">
                  <a:moveTo>
                    <a:pt x="450" y="331"/>
                  </a:moveTo>
                  <a:lnTo>
                    <a:pt x="450" y="331"/>
                  </a:lnTo>
                  <a:cubicBezTo>
                    <a:pt x="1077" y="401"/>
                    <a:pt x="3297" y="1270"/>
                    <a:pt x="3641" y="1581"/>
                  </a:cubicBezTo>
                  <a:cubicBezTo>
                    <a:pt x="3300" y="1953"/>
                    <a:pt x="1075" y="3239"/>
                    <a:pt x="399" y="3391"/>
                  </a:cubicBezTo>
                  <a:cubicBezTo>
                    <a:pt x="803" y="2662"/>
                    <a:pt x="1597" y="2025"/>
                    <a:pt x="1604" y="2018"/>
                  </a:cubicBezTo>
                  <a:cubicBezTo>
                    <a:pt x="1679" y="1959"/>
                    <a:pt x="1686" y="1847"/>
                    <a:pt x="1620" y="1777"/>
                  </a:cubicBezTo>
                  <a:cubicBezTo>
                    <a:pt x="1107" y="1248"/>
                    <a:pt x="560" y="591"/>
                    <a:pt x="450" y="331"/>
                  </a:cubicBezTo>
                  <a:close/>
                  <a:moveTo>
                    <a:pt x="376" y="1"/>
                  </a:moveTo>
                  <a:cubicBezTo>
                    <a:pt x="205" y="2"/>
                    <a:pt x="142" y="109"/>
                    <a:pt x="123" y="154"/>
                  </a:cubicBezTo>
                  <a:cubicBezTo>
                    <a:pt x="22" y="399"/>
                    <a:pt x="404" y="979"/>
                    <a:pt x="1264" y="1878"/>
                  </a:cubicBezTo>
                  <a:cubicBezTo>
                    <a:pt x="993" y="2114"/>
                    <a:pt x="389" y="2683"/>
                    <a:pt x="64" y="3324"/>
                  </a:cubicBezTo>
                  <a:cubicBezTo>
                    <a:pt x="6" y="3438"/>
                    <a:pt x="1" y="3536"/>
                    <a:pt x="50" y="3616"/>
                  </a:cubicBezTo>
                  <a:cubicBezTo>
                    <a:pt x="83" y="3668"/>
                    <a:pt x="149" y="3731"/>
                    <a:pt x="289" y="3731"/>
                  </a:cubicBezTo>
                  <a:cubicBezTo>
                    <a:pt x="902" y="3731"/>
                    <a:pt x="3398" y="2296"/>
                    <a:pt x="3873" y="1803"/>
                  </a:cubicBezTo>
                  <a:cubicBezTo>
                    <a:pt x="3931" y="1745"/>
                    <a:pt x="3995" y="1667"/>
                    <a:pt x="3992" y="1571"/>
                  </a:cubicBezTo>
                  <a:cubicBezTo>
                    <a:pt x="3974" y="1035"/>
                    <a:pt x="717" y="1"/>
                    <a:pt x="376" y="1"/>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549075" y="3927675"/>
              <a:ext cx="140375" cy="146925"/>
            </a:xfrm>
            <a:custGeom>
              <a:avLst/>
              <a:gdLst/>
              <a:ahLst/>
              <a:cxnLst/>
              <a:rect l="l" t="t" r="r" b="b"/>
              <a:pathLst>
                <a:path w="5615" h="5877" extrusionOk="0">
                  <a:moveTo>
                    <a:pt x="1939" y="331"/>
                  </a:moveTo>
                  <a:cubicBezTo>
                    <a:pt x="2353" y="438"/>
                    <a:pt x="4800" y="3094"/>
                    <a:pt x="5012" y="3786"/>
                  </a:cubicBezTo>
                  <a:cubicBezTo>
                    <a:pt x="5171" y="4306"/>
                    <a:pt x="5247" y="4959"/>
                    <a:pt x="5274" y="5227"/>
                  </a:cubicBezTo>
                  <a:cubicBezTo>
                    <a:pt x="4999" y="5323"/>
                    <a:pt x="4289" y="5550"/>
                    <a:pt x="3714" y="5550"/>
                  </a:cubicBezTo>
                  <a:cubicBezTo>
                    <a:pt x="3534" y="5550"/>
                    <a:pt x="3384" y="5527"/>
                    <a:pt x="3269" y="5483"/>
                  </a:cubicBezTo>
                  <a:cubicBezTo>
                    <a:pt x="2600" y="5227"/>
                    <a:pt x="513" y="2509"/>
                    <a:pt x="396" y="1947"/>
                  </a:cubicBezTo>
                  <a:cubicBezTo>
                    <a:pt x="428" y="1944"/>
                    <a:pt x="462" y="1943"/>
                    <a:pt x="498" y="1943"/>
                  </a:cubicBezTo>
                  <a:cubicBezTo>
                    <a:pt x="1050" y="1943"/>
                    <a:pt x="1982" y="2239"/>
                    <a:pt x="1990" y="2242"/>
                  </a:cubicBezTo>
                  <a:cubicBezTo>
                    <a:pt x="2007" y="2247"/>
                    <a:pt x="2023" y="2249"/>
                    <a:pt x="2039" y="2249"/>
                  </a:cubicBezTo>
                  <a:cubicBezTo>
                    <a:pt x="2143" y="2249"/>
                    <a:pt x="2228" y="2149"/>
                    <a:pt x="2196" y="2041"/>
                  </a:cubicBezTo>
                  <a:cubicBezTo>
                    <a:pt x="1969" y="1245"/>
                    <a:pt x="1859" y="439"/>
                    <a:pt x="1939" y="331"/>
                  </a:cubicBezTo>
                  <a:close/>
                  <a:moveTo>
                    <a:pt x="1937" y="0"/>
                  </a:moveTo>
                  <a:cubicBezTo>
                    <a:pt x="1845" y="0"/>
                    <a:pt x="1756" y="44"/>
                    <a:pt x="1700" y="120"/>
                  </a:cubicBezTo>
                  <a:cubicBezTo>
                    <a:pt x="1484" y="405"/>
                    <a:pt x="1672" y="1316"/>
                    <a:pt x="1807" y="1845"/>
                  </a:cubicBezTo>
                  <a:cubicBezTo>
                    <a:pt x="1468" y="1752"/>
                    <a:pt x="895" y="1616"/>
                    <a:pt x="484" y="1616"/>
                  </a:cubicBezTo>
                  <a:cubicBezTo>
                    <a:pt x="405" y="1616"/>
                    <a:pt x="332" y="1621"/>
                    <a:pt x="268" y="1632"/>
                  </a:cubicBezTo>
                  <a:cubicBezTo>
                    <a:pt x="154" y="1652"/>
                    <a:pt x="78" y="1739"/>
                    <a:pt x="65" y="1858"/>
                  </a:cubicBezTo>
                  <a:cubicBezTo>
                    <a:pt x="1" y="2520"/>
                    <a:pt x="2491" y="5534"/>
                    <a:pt x="3152" y="5787"/>
                  </a:cubicBezTo>
                  <a:cubicBezTo>
                    <a:pt x="3303" y="5847"/>
                    <a:pt x="3492" y="5876"/>
                    <a:pt x="3714" y="5876"/>
                  </a:cubicBezTo>
                  <a:cubicBezTo>
                    <a:pt x="4498" y="5876"/>
                    <a:pt x="5464" y="5504"/>
                    <a:pt x="5506" y="5489"/>
                  </a:cubicBezTo>
                  <a:cubicBezTo>
                    <a:pt x="5572" y="5462"/>
                    <a:pt x="5614" y="5396"/>
                    <a:pt x="5609" y="5324"/>
                  </a:cubicBezTo>
                  <a:cubicBezTo>
                    <a:pt x="5607" y="5286"/>
                    <a:pt x="5539" y="4394"/>
                    <a:pt x="5324" y="3688"/>
                  </a:cubicBezTo>
                  <a:cubicBezTo>
                    <a:pt x="5095" y="2944"/>
                    <a:pt x="2598" y="162"/>
                    <a:pt x="2023" y="13"/>
                  </a:cubicBezTo>
                  <a:cubicBezTo>
                    <a:pt x="1995" y="5"/>
                    <a:pt x="1966" y="0"/>
                    <a:pt x="1937"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4783525" y="3887042"/>
            <a:ext cx="1028380" cy="623915"/>
            <a:chOff x="4783525" y="3887042"/>
            <a:chExt cx="1028380" cy="623915"/>
          </a:xfrm>
        </p:grpSpPr>
        <p:grpSp>
          <p:nvGrpSpPr>
            <p:cNvPr id="1411" name="Google Shape;1411;p46"/>
            <p:cNvGrpSpPr/>
            <p:nvPr/>
          </p:nvGrpSpPr>
          <p:grpSpPr>
            <a:xfrm>
              <a:off x="5674748" y="3887042"/>
              <a:ext cx="137157" cy="149631"/>
              <a:chOff x="1358425" y="2988925"/>
              <a:chExt cx="104025" cy="107625"/>
            </a:xfrm>
          </p:grpSpPr>
          <p:sp>
            <p:nvSpPr>
              <p:cNvPr id="1412" name="Google Shape;1412;p46"/>
              <p:cNvSpPr/>
              <p:nvPr/>
            </p:nvSpPr>
            <p:spPr>
              <a:xfrm>
                <a:off x="1408075" y="2988925"/>
                <a:ext cx="12025" cy="107625"/>
              </a:xfrm>
              <a:custGeom>
                <a:avLst/>
                <a:gdLst/>
                <a:ahLst/>
                <a:cxnLst/>
                <a:rect l="l" t="t" r="r" b="b"/>
                <a:pathLst>
                  <a:path w="481" h="4305" extrusionOk="0">
                    <a:moveTo>
                      <a:pt x="252" y="1"/>
                    </a:moveTo>
                    <a:cubicBezTo>
                      <a:pt x="126" y="1"/>
                      <a:pt x="25" y="102"/>
                      <a:pt x="23" y="228"/>
                    </a:cubicBezTo>
                    <a:lnTo>
                      <a:pt x="2" y="4074"/>
                    </a:lnTo>
                    <a:cubicBezTo>
                      <a:pt x="0" y="4201"/>
                      <a:pt x="102" y="4304"/>
                      <a:pt x="229" y="4304"/>
                    </a:cubicBezTo>
                    <a:lnTo>
                      <a:pt x="231" y="4304"/>
                    </a:lnTo>
                    <a:cubicBezTo>
                      <a:pt x="355" y="4304"/>
                      <a:pt x="458" y="4203"/>
                      <a:pt x="458" y="4077"/>
                    </a:cubicBezTo>
                    <a:lnTo>
                      <a:pt x="481" y="230"/>
                    </a:lnTo>
                    <a:cubicBezTo>
                      <a:pt x="481" y="104"/>
                      <a:pt x="379"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367175" y="3008750"/>
                <a:ext cx="93800" cy="66800"/>
              </a:xfrm>
              <a:custGeom>
                <a:avLst/>
                <a:gdLst/>
                <a:ahLst/>
                <a:cxnLst/>
                <a:rect l="l" t="t" r="r" b="b"/>
                <a:pathLst>
                  <a:path w="3752" h="2672" extrusionOk="0">
                    <a:moveTo>
                      <a:pt x="3491" y="0"/>
                    </a:moveTo>
                    <a:cubicBezTo>
                      <a:pt x="3446" y="0"/>
                      <a:pt x="3400" y="13"/>
                      <a:pt x="3360" y="41"/>
                    </a:cubicBezTo>
                    <a:lnTo>
                      <a:pt x="185" y="2256"/>
                    </a:lnTo>
                    <a:cubicBezTo>
                      <a:pt x="0" y="2383"/>
                      <a:pt x="90" y="2671"/>
                      <a:pt x="314" y="2671"/>
                    </a:cubicBezTo>
                    <a:cubicBezTo>
                      <a:pt x="315" y="2671"/>
                      <a:pt x="315" y="2671"/>
                      <a:pt x="316" y="2671"/>
                    </a:cubicBezTo>
                    <a:cubicBezTo>
                      <a:pt x="361" y="2671"/>
                      <a:pt x="408" y="2657"/>
                      <a:pt x="447" y="2631"/>
                    </a:cubicBezTo>
                    <a:lnTo>
                      <a:pt x="3622" y="416"/>
                    </a:lnTo>
                    <a:cubicBezTo>
                      <a:pt x="3727" y="343"/>
                      <a:pt x="3751" y="202"/>
                      <a:pt x="3680" y="99"/>
                    </a:cubicBezTo>
                    <a:cubicBezTo>
                      <a:pt x="3635" y="34"/>
                      <a:pt x="3564" y="0"/>
                      <a:pt x="3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378500" y="3004825"/>
                <a:ext cx="73900" cy="74775"/>
              </a:xfrm>
              <a:custGeom>
                <a:avLst/>
                <a:gdLst/>
                <a:ahLst/>
                <a:cxnLst/>
                <a:rect l="l" t="t" r="r" b="b"/>
                <a:pathLst>
                  <a:path w="2956" h="2991" extrusionOk="0">
                    <a:moveTo>
                      <a:pt x="253" y="1"/>
                    </a:moveTo>
                    <a:cubicBezTo>
                      <a:pt x="197" y="1"/>
                      <a:pt x="141" y="22"/>
                      <a:pt x="97" y="64"/>
                    </a:cubicBezTo>
                    <a:cubicBezTo>
                      <a:pt x="6" y="149"/>
                      <a:pt x="1" y="291"/>
                      <a:pt x="83" y="383"/>
                    </a:cubicBezTo>
                    <a:lnTo>
                      <a:pt x="2484" y="2919"/>
                    </a:lnTo>
                    <a:cubicBezTo>
                      <a:pt x="2528" y="2966"/>
                      <a:pt x="2589" y="2991"/>
                      <a:pt x="2652" y="2991"/>
                    </a:cubicBezTo>
                    <a:cubicBezTo>
                      <a:pt x="2653" y="2991"/>
                      <a:pt x="2654" y="2991"/>
                      <a:pt x="2654" y="2991"/>
                    </a:cubicBezTo>
                    <a:cubicBezTo>
                      <a:pt x="2852" y="2991"/>
                      <a:pt x="2956" y="2751"/>
                      <a:pt x="2818" y="2606"/>
                    </a:cubicBezTo>
                    <a:lnTo>
                      <a:pt x="417" y="69"/>
                    </a:lnTo>
                    <a:cubicBezTo>
                      <a:pt x="371" y="23"/>
                      <a:pt x="312"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358425" y="3035125"/>
                <a:ext cx="104025" cy="12350"/>
              </a:xfrm>
              <a:custGeom>
                <a:avLst/>
                <a:gdLst/>
                <a:ahLst/>
                <a:cxnLst/>
                <a:rect l="l" t="t" r="r" b="b"/>
                <a:pathLst>
                  <a:path w="4161" h="494" extrusionOk="0">
                    <a:moveTo>
                      <a:pt x="3933" y="1"/>
                    </a:moveTo>
                    <a:cubicBezTo>
                      <a:pt x="3932" y="1"/>
                      <a:pt x="3931" y="1"/>
                      <a:pt x="3930" y="1"/>
                    </a:cubicBezTo>
                    <a:lnTo>
                      <a:pt x="3928" y="1"/>
                    </a:lnTo>
                    <a:lnTo>
                      <a:pt x="229" y="36"/>
                    </a:lnTo>
                    <a:cubicBezTo>
                      <a:pt x="102" y="36"/>
                      <a:pt x="1" y="139"/>
                      <a:pt x="1" y="264"/>
                    </a:cubicBezTo>
                    <a:cubicBezTo>
                      <a:pt x="2" y="392"/>
                      <a:pt x="105" y="493"/>
                      <a:pt x="231" y="493"/>
                    </a:cubicBezTo>
                    <a:lnTo>
                      <a:pt x="233" y="493"/>
                    </a:lnTo>
                    <a:lnTo>
                      <a:pt x="3932" y="457"/>
                    </a:lnTo>
                    <a:cubicBezTo>
                      <a:pt x="4059" y="457"/>
                      <a:pt x="4161" y="354"/>
                      <a:pt x="4159" y="228"/>
                    </a:cubicBezTo>
                    <a:cubicBezTo>
                      <a:pt x="4159" y="101"/>
                      <a:pt x="4058" y="1"/>
                      <a:pt x="3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46"/>
            <p:cNvSpPr/>
            <p:nvPr/>
          </p:nvSpPr>
          <p:spPr>
            <a:xfrm>
              <a:off x="4783525" y="4267475"/>
              <a:ext cx="257844" cy="243482"/>
            </a:xfrm>
            <a:custGeom>
              <a:avLst/>
              <a:gdLst/>
              <a:ahLst/>
              <a:cxnLst/>
              <a:rect l="l" t="t" r="r" b="b"/>
              <a:pathLst>
                <a:path w="7253" h="6849" extrusionOk="0">
                  <a:moveTo>
                    <a:pt x="4517" y="486"/>
                  </a:moveTo>
                  <a:cubicBezTo>
                    <a:pt x="4589" y="790"/>
                    <a:pt x="4683" y="1425"/>
                    <a:pt x="4770" y="2182"/>
                  </a:cubicBezTo>
                  <a:cubicBezTo>
                    <a:pt x="4273" y="2009"/>
                    <a:pt x="3740" y="1841"/>
                    <a:pt x="3218" y="1693"/>
                  </a:cubicBezTo>
                  <a:lnTo>
                    <a:pt x="3218" y="1691"/>
                  </a:lnTo>
                  <a:cubicBezTo>
                    <a:pt x="4025" y="814"/>
                    <a:pt x="4377" y="559"/>
                    <a:pt x="4517" y="486"/>
                  </a:cubicBezTo>
                  <a:close/>
                  <a:moveTo>
                    <a:pt x="912" y="1651"/>
                  </a:moveTo>
                  <a:cubicBezTo>
                    <a:pt x="1196" y="1665"/>
                    <a:pt x="1724" y="1770"/>
                    <a:pt x="2383" y="1939"/>
                  </a:cubicBezTo>
                  <a:cubicBezTo>
                    <a:pt x="2152" y="2203"/>
                    <a:pt x="1906" y="2491"/>
                    <a:pt x="1646" y="2802"/>
                  </a:cubicBezTo>
                  <a:cubicBezTo>
                    <a:pt x="1106" y="2105"/>
                    <a:pt x="954" y="1782"/>
                    <a:pt x="912" y="1651"/>
                  </a:cubicBezTo>
                  <a:close/>
                  <a:moveTo>
                    <a:pt x="5301" y="2858"/>
                  </a:moveTo>
                  <a:cubicBezTo>
                    <a:pt x="6224" y="3209"/>
                    <a:pt x="6578" y="3425"/>
                    <a:pt x="6711" y="3530"/>
                  </a:cubicBezTo>
                  <a:cubicBezTo>
                    <a:pt x="6538" y="3616"/>
                    <a:pt x="6143" y="3762"/>
                    <a:pt x="5396" y="3961"/>
                  </a:cubicBezTo>
                  <a:cubicBezTo>
                    <a:pt x="5369" y="3609"/>
                    <a:pt x="5338" y="3235"/>
                    <a:pt x="5301" y="2859"/>
                  </a:cubicBezTo>
                  <a:lnTo>
                    <a:pt x="5301" y="2858"/>
                  </a:lnTo>
                  <a:close/>
                  <a:moveTo>
                    <a:pt x="2877" y="2070"/>
                  </a:moveTo>
                  <a:cubicBezTo>
                    <a:pt x="3530" y="2251"/>
                    <a:pt x="4213" y="2466"/>
                    <a:pt x="4825" y="2683"/>
                  </a:cubicBezTo>
                  <a:cubicBezTo>
                    <a:pt x="4873" y="3158"/>
                    <a:pt x="4915" y="3635"/>
                    <a:pt x="4945" y="4077"/>
                  </a:cubicBezTo>
                  <a:cubicBezTo>
                    <a:pt x="4365" y="4222"/>
                    <a:pt x="3721" y="4365"/>
                    <a:pt x="3097" y="4485"/>
                  </a:cubicBezTo>
                  <a:cubicBezTo>
                    <a:pt x="2669" y="4024"/>
                    <a:pt x="2273" y="3572"/>
                    <a:pt x="1938" y="3165"/>
                  </a:cubicBezTo>
                  <a:cubicBezTo>
                    <a:pt x="2275" y="2760"/>
                    <a:pt x="2591" y="2393"/>
                    <a:pt x="2877" y="2070"/>
                  </a:cubicBezTo>
                  <a:close/>
                  <a:moveTo>
                    <a:pt x="1642" y="3523"/>
                  </a:moveTo>
                  <a:cubicBezTo>
                    <a:pt x="1917" y="3857"/>
                    <a:pt x="2231" y="4215"/>
                    <a:pt x="2566" y="4583"/>
                  </a:cubicBezTo>
                  <a:cubicBezTo>
                    <a:pt x="1703" y="4735"/>
                    <a:pt x="985" y="4815"/>
                    <a:pt x="627" y="4815"/>
                  </a:cubicBezTo>
                  <a:cubicBezTo>
                    <a:pt x="620" y="4815"/>
                    <a:pt x="612" y="4815"/>
                    <a:pt x="605" y="4815"/>
                  </a:cubicBezTo>
                  <a:cubicBezTo>
                    <a:pt x="809" y="4553"/>
                    <a:pt x="1192" y="4071"/>
                    <a:pt x="1642" y="3523"/>
                  </a:cubicBezTo>
                  <a:close/>
                  <a:moveTo>
                    <a:pt x="4975" y="4541"/>
                  </a:moveTo>
                  <a:lnTo>
                    <a:pt x="4975" y="4541"/>
                  </a:lnTo>
                  <a:cubicBezTo>
                    <a:pt x="5034" y="5629"/>
                    <a:pt x="4999" y="6106"/>
                    <a:pt x="4966" y="6309"/>
                  </a:cubicBezTo>
                  <a:cubicBezTo>
                    <a:pt x="4716" y="6117"/>
                    <a:pt x="4191" y="5636"/>
                    <a:pt x="3466" y="4878"/>
                  </a:cubicBezTo>
                  <a:cubicBezTo>
                    <a:pt x="3979" y="4775"/>
                    <a:pt x="4496" y="4658"/>
                    <a:pt x="4975" y="4541"/>
                  </a:cubicBezTo>
                  <a:close/>
                  <a:moveTo>
                    <a:pt x="4592" y="0"/>
                  </a:moveTo>
                  <a:cubicBezTo>
                    <a:pt x="4362" y="0"/>
                    <a:pt x="3958" y="187"/>
                    <a:pt x="2723" y="1555"/>
                  </a:cubicBezTo>
                  <a:cubicBezTo>
                    <a:pt x="2159" y="1404"/>
                    <a:pt x="1283" y="1191"/>
                    <a:pt x="830" y="1191"/>
                  </a:cubicBezTo>
                  <a:cubicBezTo>
                    <a:pt x="596" y="1195"/>
                    <a:pt x="504" y="1338"/>
                    <a:pt x="474" y="1399"/>
                  </a:cubicBezTo>
                  <a:cubicBezTo>
                    <a:pt x="374" y="1612"/>
                    <a:pt x="415" y="1977"/>
                    <a:pt x="1347" y="3161"/>
                  </a:cubicBezTo>
                  <a:cubicBezTo>
                    <a:pt x="638" y="4022"/>
                    <a:pt x="83" y="4740"/>
                    <a:pt x="62" y="4772"/>
                  </a:cubicBezTo>
                  <a:cubicBezTo>
                    <a:pt x="4" y="4864"/>
                    <a:pt x="1" y="4980"/>
                    <a:pt x="53" y="5076"/>
                  </a:cubicBezTo>
                  <a:cubicBezTo>
                    <a:pt x="154" y="5250"/>
                    <a:pt x="402" y="5273"/>
                    <a:pt x="654" y="5273"/>
                  </a:cubicBezTo>
                  <a:cubicBezTo>
                    <a:pt x="1260" y="5273"/>
                    <a:pt x="2296" y="5100"/>
                    <a:pt x="2935" y="4981"/>
                  </a:cubicBezTo>
                  <a:cubicBezTo>
                    <a:pt x="3356" y="5428"/>
                    <a:pt x="4631" y="6756"/>
                    <a:pt x="4985" y="6840"/>
                  </a:cubicBezTo>
                  <a:cubicBezTo>
                    <a:pt x="5008" y="6845"/>
                    <a:pt x="5031" y="6847"/>
                    <a:pt x="5053" y="6848"/>
                  </a:cubicBezTo>
                  <a:cubicBezTo>
                    <a:pt x="5135" y="6848"/>
                    <a:pt x="5214" y="6812"/>
                    <a:pt x="5270" y="6751"/>
                  </a:cubicBezTo>
                  <a:cubicBezTo>
                    <a:pt x="5359" y="6656"/>
                    <a:pt x="5542" y="6461"/>
                    <a:pt x="5425" y="4426"/>
                  </a:cubicBezTo>
                  <a:cubicBezTo>
                    <a:pt x="6894" y="4040"/>
                    <a:pt x="7078" y="3851"/>
                    <a:pt x="7139" y="3788"/>
                  </a:cubicBezTo>
                  <a:cubicBezTo>
                    <a:pt x="7219" y="3708"/>
                    <a:pt x="7252" y="3593"/>
                    <a:pt x="7226" y="3483"/>
                  </a:cubicBezTo>
                  <a:cubicBezTo>
                    <a:pt x="7193" y="3338"/>
                    <a:pt x="7125" y="3041"/>
                    <a:pt x="5249" y="2351"/>
                  </a:cubicBezTo>
                  <a:cubicBezTo>
                    <a:pt x="5160" y="1542"/>
                    <a:pt x="5034" y="606"/>
                    <a:pt x="4929" y="255"/>
                  </a:cubicBezTo>
                  <a:cubicBezTo>
                    <a:pt x="4882" y="98"/>
                    <a:pt x="4753" y="0"/>
                    <a:pt x="4592" y="0"/>
                  </a:cubicBezTo>
                  <a:close/>
                </a:path>
              </a:pathLst>
            </a:custGeom>
            <a:solidFill>
              <a:srgbClr val="24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83;p41">
            <a:extLst>
              <a:ext uri="{FF2B5EF4-FFF2-40B4-BE49-F238E27FC236}">
                <a16:creationId xmlns:a16="http://schemas.microsoft.com/office/drawing/2014/main" id="{0A2BFB84-CA3C-9753-9D71-7F6DB61E6219}"/>
              </a:ext>
            </a:extLst>
          </p:cNvPr>
          <p:cNvSpPr txBox="1">
            <a:spLocks/>
          </p:cNvSpPr>
          <p:nvPr/>
        </p:nvSpPr>
        <p:spPr>
          <a:xfrm>
            <a:off x="471942" y="1439888"/>
            <a:ext cx="316503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1"/>
                </a:solidFill>
              </a:rPr>
              <a:t>20521614 - </a:t>
            </a:r>
            <a:r>
              <a:rPr lang="en-US" dirty="0" err="1">
                <a:solidFill>
                  <a:schemeClr val="dk1"/>
                </a:solidFill>
              </a:rPr>
              <a:t>Tạ</a:t>
            </a:r>
            <a:r>
              <a:rPr lang="en-US" dirty="0">
                <a:solidFill>
                  <a:schemeClr val="dk1"/>
                </a:solidFill>
              </a:rPr>
              <a:t> </a:t>
            </a:r>
            <a:r>
              <a:rPr lang="en-US" dirty="0" err="1">
                <a:solidFill>
                  <a:schemeClr val="dk1"/>
                </a:solidFill>
              </a:rPr>
              <a:t>Nhật</a:t>
            </a:r>
            <a:r>
              <a:rPr lang="en-US" dirty="0">
                <a:solidFill>
                  <a:schemeClr val="dk1"/>
                </a:solidFill>
              </a:rPr>
              <a:t> Minh</a:t>
            </a:r>
          </a:p>
        </p:txBody>
      </p:sp>
    </p:spTree>
    <p:extLst>
      <p:ext uri="{BB962C8B-B14F-4D97-AF65-F5344CB8AC3E}">
        <p14:creationId xmlns:p14="http://schemas.microsoft.com/office/powerpoint/2010/main" val="715727654"/>
      </p:ext>
    </p:extLst>
  </p:cSld>
  <p:clrMapOvr>
    <a:masterClrMapping/>
  </p:clrMapOvr>
</p:sld>
</file>

<file path=ppt/theme/theme1.xml><?xml version="1.0" encoding="utf-8"?>
<a:theme xmlns:a="http://schemas.openxmlformats.org/drawingml/2006/main" name="Teaching Methods: Finger play of Waldorf for Pre-K by Slidesgo">
  <a:themeElements>
    <a:clrScheme name="Simple Light">
      <a:dk1>
        <a:srgbClr val="1F1E1E"/>
      </a:dk1>
      <a:lt1>
        <a:srgbClr val="FFFFFF"/>
      </a:lt1>
      <a:dk2>
        <a:srgbClr val="AF7352"/>
      </a:dk2>
      <a:lt2>
        <a:srgbClr val="F0B06F"/>
      </a:lt2>
      <a:accent1>
        <a:srgbClr val="FAD7C6"/>
      </a:accent1>
      <a:accent2>
        <a:srgbClr val="F7CE52"/>
      </a:accent2>
      <a:accent3>
        <a:srgbClr val="47DBA0"/>
      </a:accent3>
      <a:accent4>
        <a:srgbClr val="E96F8F"/>
      </a:accent4>
      <a:accent5>
        <a:srgbClr val="FFFFFF"/>
      </a:accent5>
      <a:accent6>
        <a:srgbClr val="FFFFFF"/>
      </a:accent6>
      <a:hlink>
        <a:srgbClr val="1F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1997</Words>
  <Application>Microsoft Macintosh PowerPoint</Application>
  <PresentationFormat>On-screen Show (16:9)</PresentationFormat>
  <Paragraphs>159</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Nunito</vt:lpstr>
      <vt:lpstr>Times New Roman</vt:lpstr>
      <vt:lpstr>Open Sans</vt:lpstr>
      <vt:lpstr>Amatic SC</vt:lpstr>
      <vt:lpstr>Calibri</vt:lpstr>
      <vt:lpstr>Arial</vt:lpstr>
      <vt:lpstr>Wingdings</vt:lpstr>
      <vt:lpstr>Courier New</vt:lpstr>
      <vt:lpstr>Teaching Methods: Finger play of Waldorf for Pre-K by Slidesgo</vt:lpstr>
      <vt:lpstr>Hand Effect</vt:lpstr>
      <vt:lpstr>Các hiệu ứng của nhóm</vt:lpstr>
      <vt:lpstr>Firework effect</vt:lpstr>
      <vt:lpstr>Bài toán 1: Vẽ hiệu ứng pháo và quẹt </vt:lpstr>
      <vt:lpstr>Bài toán 2: Xử lý đốt pháo</vt:lpstr>
      <vt:lpstr>Bài toán 3: Xử lý đốt pháo + Demo firework effect</vt:lpstr>
      <vt:lpstr>Energy ball effect</vt:lpstr>
      <vt:lpstr>Energy ball effect</vt:lpstr>
      <vt:lpstr>God of thunder effect</vt:lpstr>
      <vt:lpstr>God of thunder effect</vt:lpstr>
      <vt:lpstr>God of thunder effect</vt:lpstr>
      <vt:lpstr>HIGH LIGHTNING EFFECT</vt:lpstr>
      <vt:lpstr>High Lightning Effect </vt:lpstr>
      <vt:lpstr>High Lightning Effect </vt:lpstr>
      <vt:lpstr>High Lightning Effect </vt:lpstr>
      <vt:lpstr>High Lightning Effect </vt:lpstr>
      <vt:lpstr>High Lightning Effect </vt:lpstr>
      <vt:lpstr>High Lightning Effect </vt:lpstr>
      <vt:lpstr>High Lightning Effect </vt:lpstr>
      <vt:lpstr>Kết Luận</vt:lpstr>
      <vt:lpstr>Nhận xét</vt:lpstr>
      <vt:lpstr>Hướng phát triển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Effect</dc:title>
  <cp:lastModifiedBy>Nguyễn Minh Tiến</cp:lastModifiedBy>
  <cp:revision>24</cp:revision>
  <dcterms:modified xsi:type="dcterms:W3CDTF">2023-01-26T10:47:19Z</dcterms:modified>
</cp:coreProperties>
</file>